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447" r:id="rId2"/>
    <p:sldId id="475" r:id="rId3"/>
    <p:sldId id="48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808"/>
  </p:normalViewPr>
  <p:slideViewPr>
    <p:cSldViewPr snapToGrid="0" snapToObjects="1">
      <p:cViewPr varScale="1">
        <p:scale>
          <a:sx n="85" d="100"/>
          <a:sy n="85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8649-BF32-C440-A9B7-D8916B1C008E}" type="datetimeFigureOut">
              <a:rPr lang="en-US" smtClean="0"/>
              <a:t>3/25/22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41D2F-7453-E44D-B669-10AE1C2F9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 profiles accessed from job recruitment sites</a:t>
            </a:r>
            <a:br>
              <a:rPr lang="en-IN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9D0A6-F636-4A65-B715-95E05B44D4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9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23CD-1532-B142-A765-A4D25DB16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0470C-D50F-1C4A-A045-0535AA336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D2A77-8B89-AA40-AF04-DE3F1CB6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17A0E-B298-2A47-B708-43005974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D630-7917-7D4E-9EF2-B5A90DFE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9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98B6-90C5-9B48-858D-6F90EAFF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1149F-4533-0F4E-9835-3D081EE5F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3B0F3-1EBF-A042-A7B2-B82D0D5C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B9196-2769-DB4C-A7CE-D9C75F53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605C5-85CE-6843-AF13-BF9C17B6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3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0240D-DBD2-DD42-A5CF-4542F9F7F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7CDBC-3199-164C-85CE-84EFE5821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9CAA-5792-9146-B62C-9014DC57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9E4E8-283B-0441-B802-0CB5BD254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06CB1-A906-1641-B27B-2A445D36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8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>
            <a:extLst>
              <a:ext uri="{FF2B5EF4-FFF2-40B4-BE49-F238E27FC236}">
                <a16:creationId xmlns:a16="http://schemas.microsoft.com/office/drawing/2014/main" id="{E782D618-E31A-46E2-B2EF-17C9DAB0E97E}"/>
              </a:ext>
            </a:extLst>
          </p:cNvPr>
          <p:cNvSpPr/>
          <p:nvPr userDrawn="1"/>
        </p:nvSpPr>
        <p:spPr>
          <a:xfrm rot="5400000">
            <a:off x="112039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31259DD-64CB-4DA1-AD6D-175D1BC0C080}"/>
              </a:ext>
            </a:extLst>
          </p:cNvPr>
          <p:cNvSpPr/>
          <p:nvPr userDrawn="1"/>
        </p:nvSpPr>
        <p:spPr>
          <a:xfrm rot="5400000">
            <a:off x="3188555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949D4368-1CD6-4BEA-A610-DE42970EA0EA}"/>
              </a:ext>
            </a:extLst>
          </p:cNvPr>
          <p:cNvSpPr/>
          <p:nvPr userDrawn="1"/>
        </p:nvSpPr>
        <p:spPr>
          <a:xfrm rot="5400000">
            <a:off x="5242057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CAABC50-D387-484A-AA0F-EB04645F2116}"/>
              </a:ext>
            </a:extLst>
          </p:cNvPr>
          <p:cNvSpPr/>
          <p:nvPr userDrawn="1"/>
        </p:nvSpPr>
        <p:spPr>
          <a:xfrm rot="5400000">
            <a:off x="7324562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A9C2DD4D-CD5E-405E-A1A0-E8D0CD03D43F}"/>
              </a:ext>
            </a:extLst>
          </p:cNvPr>
          <p:cNvSpPr/>
          <p:nvPr userDrawn="1"/>
        </p:nvSpPr>
        <p:spPr>
          <a:xfrm rot="5400000">
            <a:off x="937806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F9F8B1-6BAC-4AD8-A471-D0C2B6FC88EB}"/>
              </a:ext>
            </a:extLst>
          </p:cNvPr>
          <p:cNvGrpSpPr/>
          <p:nvPr userDrawn="1"/>
        </p:nvGrpSpPr>
        <p:grpSpPr>
          <a:xfrm>
            <a:off x="883715" y="2433382"/>
            <a:ext cx="10284482" cy="2311399"/>
            <a:chOff x="764773" y="2273300"/>
            <a:chExt cx="10284482" cy="231139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B00A50-8F71-4989-BC6C-70721A8EDF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4773" y="2821940"/>
              <a:ext cx="1" cy="1357623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D9CB32-4FF6-46E7-AD10-4891F90C114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64773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4C385E-0386-47EB-A5CD-8B5E6A7F9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7825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247777-17E8-47B0-9C02-A34C1E5702AD}"/>
                </a:ext>
              </a:extLst>
            </p:cNvPr>
            <p:cNvGrpSpPr/>
            <p:nvPr userDrawn="1"/>
          </p:nvGrpSpPr>
          <p:grpSpPr>
            <a:xfrm rot="10800000">
              <a:off x="2809142" y="2821940"/>
              <a:ext cx="2068161" cy="1762759"/>
              <a:chOff x="548642" y="2133600"/>
              <a:chExt cx="2068161" cy="1762759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CB83C0A-AF62-4845-9EB4-5D06A0CF43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548642" y="2133600"/>
                <a:ext cx="1023052" cy="548640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2048AA9-3DFF-4A3E-8093-E7F3FB7D19E3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45109" cy="1762759"/>
                <a:chOff x="394504" y="2235200"/>
                <a:chExt cx="1045109" cy="1762759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392E648-DDB8-4745-B06E-3D83FB0F1F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10800000" flipV="1">
                  <a:off x="394504" y="2823211"/>
                  <a:ext cx="22057" cy="1174748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478A9A5-3601-4DBF-99BF-C2F33B3CE6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0C33B8E-B78E-4624-BE44-B396658EC6B5}"/>
                </a:ext>
              </a:extLst>
            </p:cNvPr>
            <p:cNvGrpSpPr/>
            <p:nvPr userDrawn="1"/>
          </p:nvGrpSpPr>
          <p:grpSpPr>
            <a:xfrm>
              <a:off x="4877303" y="2273300"/>
              <a:ext cx="4114800" cy="2311399"/>
              <a:chOff x="546372" y="2133600"/>
              <a:chExt cx="4114800" cy="231139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6948F02-2A58-4B70-878D-138873EF5487}"/>
                  </a:ext>
                </a:extLst>
              </p:cNvPr>
              <p:cNvGrpSpPr/>
              <p:nvPr userDrawn="1"/>
            </p:nvGrpSpPr>
            <p:grpSpPr>
              <a:xfrm>
                <a:off x="546372" y="2133600"/>
                <a:ext cx="2048374" cy="1755137"/>
                <a:chOff x="546372" y="2133600"/>
                <a:chExt cx="2048374" cy="1755137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374C11E-A36A-4A02-91FB-1E2A147716EF}"/>
                    </a:ext>
                  </a:extLst>
                </p:cNvPr>
                <p:cNvGrpSpPr/>
                <p:nvPr userDrawn="1"/>
              </p:nvGrpSpPr>
              <p:grpSpPr>
                <a:xfrm>
                  <a:off x="546372" y="2133600"/>
                  <a:ext cx="1025322" cy="1755137"/>
                  <a:chOff x="414292" y="2235200"/>
                  <a:chExt cx="1025322" cy="1755137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7659665-8409-4C94-81A8-ED44F07985C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414292" y="2783840"/>
                    <a:ext cx="2268" cy="1206497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8CC43616-6493-4804-BA75-1DAA7A1D8B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2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995EA5E0-F8C9-46F5-9994-0DBB5532E9C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571694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7CCC38F-9AFC-4443-AF2B-8B972EE312B9}"/>
                  </a:ext>
                </a:extLst>
              </p:cNvPr>
              <p:cNvGrpSpPr/>
              <p:nvPr userDrawn="1"/>
            </p:nvGrpSpPr>
            <p:grpSpPr>
              <a:xfrm rot="10800000">
                <a:off x="2590206" y="2722878"/>
                <a:ext cx="2070966" cy="1722121"/>
                <a:chOff x="548642" y="2133600"/>
                <a:chExt cx="2070966" cy="1722121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5D60560-17BE-42C4-956A-FD0CCF2B31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548642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314ADB2B-6BAC-4187-9AD6-234699323C6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1571694" y="2133600"/>
                  <a:ext cx="1047914" cy="1722121"/>
                  <a:chOff x="391699" y="2235200"/>
                  <a:chExt cx="1047914" cy="1722121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3AA32475-F311-40BF-84DB-2FBFF05A09E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391699" y="2791460"/>
                    <a:ext cx="29076" cy="1165861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8076BDAC-837A-46AB-939A-33B4CAC443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1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A353AA-3B37-493F-A75A-FBE55A7FEAC3}"/>
                </a:ext>
              </a:extLst>
            </p:cNvPr>
            <p:cNvGrpSpPr/>
            <p:nvPr userDrawn="1"/>
          </p:nvGrpSpPr>
          <p:grpSpPr>
            <a:xfrm>
              <a:off x="8992103" y="2273300"/>
              <a:ext cx="2057152" cy="1851337"/>
              <a:chOff x="547757" y="2133600"/>
              <a:chExt cx="2057152" cy="185133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7AC040A-1737-484C-8CEA-2ADF0DBFE9FB}"/>
                  </a:ext>
                </a:extLst>
              </p:cNvPr>
              <p:cNvGrpSpPr/>
              <p:nvPr userDrawn="1"/>
            </p:nvGrpSpPr>
            <p:grpSpPr>
              <a:xfrm>
                <a:off x="547757" y="2133600"/>
                <a:ext cx="1023937" cy="1762759"/>
                <a:chOff x="415677" y="2235200"/>
                <a:chExt cx="1023937" cy="1762759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9CD9887E-CE43-4192-9065-D2A753891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15677" y="2783840"/>
                  <a:ext cx="1" cy="1214119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3D14A159-829D-4CE4-9A8E-E2C0CBD3F3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2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1D099CA-B8FD-4314-AEDD-819F910D5BDB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33215" cy="1851337"/>
                <a:chOff x="406398" y="2235200"/>
                <a:chExt cx="1033215" cy="185133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2C6F16-E0CD-428F-BD21-449948C9D6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06398" y="2783840"/>
                  <a:ext cx="10163" cy="1302697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6C222D2-654F-4BD1-A0BD-34C233CD23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A93BAA0-B72B-4BFD-BCF9-4608ADE3AC72}"/>
              </a:ext>
            </a:extLst>
          </p:cNvPr>
          <p:cNvSpPr/>
          <p:nvPr userDrawn="1"/>
        </p:nvSpPr>
        <p:spPr>
          <a:xfrm>
            <a:off x="659872" y="4111045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7EC39C5-C4D5-4BE2-80A8-355FC3ECC12F}"/>
              </a:ext>
            </a:extLst>
          </p:cNvPr>
          <p:cNvSpPr/>
          <p:nvPr userDrawn="1"/>
        </p:nvSpPr>
        <p:spPr>
          <a:xfrm>
            <a:off x="1677924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5775AD5-ACEB-4CBE-BD90-53D7E05FA5AC}"/>
              </a:ext>
            </a:extLst>
          </p:cNvPr>
          <p:cNvSpPr/>
          <p:nvPr userDrawn="1"/>
        </p:nvSpPr>
        <p:spPr>
          <a:xfrm>
            <a:off x="3746085" y="452507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8774E0-9642-4F13-A5E6-09E3CB03DBB5}"/>
              </a:ext>
            </a:extLst>
          </p:cNvPr>
          <p:cNvSpPr/>
          <p:nvPr userDrawn="1"/>
        </p:nvSpPr>
        <p:spPr>
          <a:xfrm>
            <a:off x="5799588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65EF3DD-F676-4685-9875-B94CF9FB2C8D}"/>
              </a:ext>
            </a:extLst>
          </p:cNvPr>
          <p:cNvSpPr/>
          <p:nvPr userDrawn="1"/>
        </p:nvSpPr>
        <p:spPr>
          <a:xfrm>
            <a:off x="7882093" y="449966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60A3CDF-ADAF-4527-8705-2F8E3851CF65}"/>
              </a:ext>
            </a:extLst>
          </p:cNvPr>
          <p:cNvSpPr/>
          <p:nvPr userDrawn="1"/>
        </p:nvSpPr>
        <p:spPr>
          <a:xfrm>
            <a:off x="9935596" y="224669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FD028A3-58B1-44C9-AC6A-A869FC68B50F}"/>
              </a:ext>
            </a:extLst>
          </p:cNvPr>
          <p:cNvSpPr/>
          <p:nvPr userDrawn="1"/>
        </p:nvSpPr>
        <p:spPr>
          <a:xfrm>
            <a:off x="10938323" y="410087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2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18F0CF87-D85A-411D-8002-1157A047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2" y="207552"/>
            <a:ext cx="10515600" cy="6444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F9015-A4A2-47D3-9665-686A67F0ED81}"/>
              </a:ext>
            </a:extLst>
          </p:cNvPr>
          <p:cNvSpPr txBox="1"/>
          <p:nvPr userDrawn="1"/>
        </p:nvSpPr>
        <p:spPr>
          <a:xfrm>
            <a:off x="1383191" y="1586906"/>
            <a:ext cx="889480" cy="61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8" b="1" dirty="0">
                <a:solidFill>
                  <a:schemeClr val="accent2"/>
                </a:solidFill>
                <a:latin typeface="+mj-lt"/>
              </a:rPr>
              <a:t>01</a:t>
            </a:r>
            <a:endParaRPr lang="en-US" sz="2082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26A1182-EDE9-44E7-BA1C-CCAA1B422C3C}"/>
              </a:ext>
            </a:extLst>
          </p:cNvPr>
          <p:cNvSpPr txBox="1"/>
          <p:nvPr userDrawn="1"/>
        </p:nvSpPr>
        <p:spPr>
          <a:xfrm>
            <a:off x="3516779" y="5001792"/>
            <a:ext cx="889480" cy="61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8" b="1" dirty="0">
                <a:solidFill>
                  <a:schemeClr val="accent3"/>
                </a:solidFill>
                <a:latin typeface="+mj-lt"/>
              </a:rPr>
              <a:t>02</a:t>
            </a:r>
            <a:endParaRPr lang="en-US" sz="2082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53D0452-E8F6-4E1D-8D89-47F4DE14020B}"/>
              </a:ext>
            </a:extLst>
          </p:cNvPr>
          <p:cNvSpPr txBox="1"/>
          <p:nvPr userDrawn="1"/>
        </p:nvSpPr>
        <p:spPr>
          <a:xfrm>
            <a:off x="5574557" y="1593858"/>
            <a:ext cx="889480" cy="61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8" b="1" dirty="0">
                <a:solidFill>
                  <a:schemeClr val="accent4"/>
                </a:solidFill>
                <a:latin typeface="+mj-lt"/>
              </a:rPr>
              <a:t>03</a:t>
            </a:r>
            <a:endParaRPr lang="en-US" sz="2082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EE8165-DF59-42CB-A646-DBDAB53967B1}"/>
              </a:ext>
            </a:extLst>
          </p:cNvPr>
          <p:cNvSpPr txBox="1"/>
          <p:nvPr userDrawn="1"/>
        </p:nvSpPr>
        <p:spPr>
          <a:xfrm>
            <a:off x="7657062" y="4982271"/>
            <a:ext cx="889480" cy="61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8" b="1" dirty="0">
                <a:solidFill>
                  <a:schemeClr val="accent5"/>
                </a:solidFill>
                <a:latin typeface="+mj-lt"/>
              </a:rPr>
              <a:t>04</a:t>
            </a:r>
            <a:endParaRPr lang="en-US" sz="2082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C5584D-5A50-4F4A-A8CD-530EFB27FD79}"/>
              </a:ext>
            </a:extLst>
          </p:cNvPr>
          <p:cNvSpPr txBox="1"/>
          <p:nvPr userDrawn="1"/>
        </p:nvSpPr>
        <p:spPr>
          <a:xfrm>
            <a:off x="9696220" y="1554587"/>
            <a:ext cx="889480" cy="61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8" b="1" dirty="0">
                <a:solidFill>
                  <a:schemeClr val="accent6"/>
                </a:solidFill>
                <a:latin typeface="+mj-lt"/>
              </a:rPr>
              <a:t>05</a:t>
            </a:r>
            <a:endParaRPr lang="en-US" sz="2082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F7EDF04-AD2B-463F-873D-F9F51309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446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7" name="Text Placeholder 34">
            <a:extLst>
              <a:ext uri="{FF2B5EF4-FFF2-40B4-BE49-F238E27FC236}">
                <a16:creationId xmlns:a16="http://schemas.microsoft.com/office/drawing/2014/main" id="{7F70B278-4654-46AC-8DD6-824CEF1DF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77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8" name="Text Placeholder 34">
            <a:extLst>
              <a:ext uri="{FF2B5EF4-FFF2-40B4-BE49-F238E27FC236}">
                <a16:creationId xmlns:a16="http://schemas.microsoft.com/office/drawing/2014/main" id="{3B7069E5-61AE-4AB2-8653-98A7F283E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8513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9" name="Text Placeholder 34">
            <a:extLst>
              <a:ext uri="{FF2B5EF4-FFF2-40B4-BE49-F238E27FC236}">
                <a16:creationId xmlns:a16="http://schemas.microsoft.com/office/drawing/2014/main" id="{38A8EB30-9561-4857-91EC-C9B25464A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246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0" name="Text Placeholder 34">
            <a:extLst>
              <a:ext uri="{FF2B5EF4-FFF2-40B4-BE49-F238E27FC236}">
                <a16:creationId xmlns:a16="http://schemas.microsoft.com/office/drawing/2014/main" id="{AE1932D4-1CD4-4631-9E96-954227141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9340" y="461347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" name="Text Placeholder 34">
            <a:extLst>
              <a:ext uri="{FF2B5EF4-FFF2-40B4-BE49-F238E27FC236}">
                <a16:creationId xmlns:a16="http://schemas.microsoft.com/office/drawing/2014/main" id="{7A6D526A-E91A-4FC8-8AB8-5FEA321F6A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80073" y="504013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2" name="Text Placeholder 34">
            <a:extLst>
              <a:ext uri="{FF2B5EF4-FFF2-40B4-BE49-F238E27FC236}">
                <a16:creationId xmlns:a16="http://schemas.microsoft.com/office/drawing/2014/main" id="{61A32F9F-4ACF-442A-8853-0E4B42CC9E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5655" y="1126350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3" name="Text Placeholder 34">
            <a:extLst>
              <a:ext uri="{FF2B5EF4-FFF2-40B4-BE49-F238E27FC236}">
                <a16:creationId xmlns:a16="http://schemas.microsoft.com/office/drawing/2014/main" id="{B3D0AD38-B8DA-4C19-97D0-C4BF494F2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6386" y="1553008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4" name="Text Placeholder 34">
            <a:extLst>
              <a:ext uri="{FF2B5EF4-FFF2-40B4-BE49-F238E27FC236}">
                <a16:creationId xmlns:a16="http://schemas.microsoft.com/office/drawing/2014/main" id="{A8DE427E-A7F5-47D9-AA8C-5F8089A99E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9515" y="1066973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5" name="Text Placeholder 34">
            <a:extLst>
              <a:ext uri="{FF2B5EF4-FFF2-40B4-BE49-F238E27FC236}">
                <a16:creationId xmlns:a16="http://schemas.microsoft.com/office/drawing/2014/main" id="{E764A502-6D62-4133-90C7-1FE9B38E7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0248" y="1493631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9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85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465F-C208-0541-A77A-4F078A7A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97272-8255-F245-90A4-FE7A23E1C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E313-3376-E044-A107-2AF2033C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F2C79-E2FE-CA45-A8DF-9C5119A2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E52E0-CF53-924B-9805-3A12614F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7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D2DA-5018-5B44-8F8D-B81314E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EBE18-1882-7545-9544-F9033A8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4770-189E-4140-ADEB-1F3EA9A8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595B-1575-1A4E-BFC2-5DB71BF6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30DE-2D11-DF4A-9C5E-0B964925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3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7005-6E37-024E-889C-D2AF4276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6D34-4BF1-F948-9AE7-3BA4C947F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F97DC-1985-BE42-8A62-088F7AA83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939A6-09E9-D847-B90B-1754A1B0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D852-A12E-C343-B828-FCADF41F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57C74-575D-BE48-95D9-5ACA7026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1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9D11-B876-4B49-9857-5A4756B6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4997C-4517-A940-8356-045C0BB05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F50FB-C3C0-4243-9367-81C4D7F3F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EEAB1-783A-9245-96F0-046933CC3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8D920-7BE9-CD43-AAF0-276DF699F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2EEE0-A49E-4444-B296-C53EBE99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17702-FA3D-9942-9AF2-4F9B6F89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94FFF9-E517-0B4B-9A12-9BB596A4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7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BC2-D711-9A45-918B-0E064282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BA207-CF51-2E40-8CF1-2E49714D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395C8-8AEB-F442-9DD2-6724AC41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66FC6-E3C0-8E4B-8B92-83FE6E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6A4BC-D518-6A4E-BE0F-0D1DBF1F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FDFAB-2A22-9145-BA3A-9EABD32C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2FA50-E3A3-6949-8ECC-4F30B3DE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76FC-6690-B643-942E-A4C345C0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FE29-9ACA-F545-86B8-7D6EF65B6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A44D5-9507-CD4D-BA60-6EBC3A436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D105D-F12C-2E4A-A7FE-61E3CC2B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71374-965B-F642-9763-832F9F2A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C1A4C-F064-994D-B08A-B6391FF7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5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0056-7605-5446-B8BF-E6D548B8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8EB7C-5912-9440-9E75-E8D740BE1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583B2-3A61-2A4E-8097-64BB3B464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9D2A-A086-6945-AA91-DA7AE10A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1E72C-ECFD-7C46-8E16-0D0C48BA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6E5CF-AEC5-7E49-B8A5-48A44BE1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0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6010A4-5039-594A-9F84-1B072110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19904-D7E8-114C-8DB7-E5CAFF1E0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A36F7-8002-1842-BC89-9BCB01417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BFF61-E370-D348-A7F4-A3C0F854941C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A3595-C9C3-C742-B71C-39745CEAE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0FA61-F0AD-0C47-89F2-6FC56608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E6080-8095-9B4A-9341-C0E930CD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8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4252-62F3-BC46-AFEC-0B9155A6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IN" sz="3409" b="1" dirty="0">
                <a:latin typeface="Bookman Old Style" panose="02050604050505020204" pitchFamily="18" charset="0"/>
              </a:rPr>
              <a:t> FAKE DATA ENTRY JOB FRAUD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B9B9E-61E1-3C40-B43A-71B2CE87B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latin typeface="Bookman Old Style" panose="02050604050505020204" pitchFamily="18" charset="0"/>
              </a:rPr>
              <a:t> </a:t>
            </a:r>
          </a:p>
          <a:p>
            <a:pPr lvl="0"/>
            <a:r>
              <a:rPr lang="en-IN" dirty="0">
                <a:latin typeface="Bookman Old Style" panose="02050604050505020204" pitchFamily="18" charset="0"/>
              </a:rPr>
              <a:t>Online Job Fraud is an attempt to defraud people who are in need of employment by giving them a false hope/ promise of better employment with higher wages.</a:t>
            </a:r>
          </a:p>
        </p:txBody>
      </p:sp>
    </p:spTree>
    <p:extLst>
      <p:ext uri="{BB962C8B-B14F-4D97-AF65-F5344CB8AC3E}">
        <p14:creationId xmlns:p14="http://schemas.microsoft.com/office/powerpoint/2010/main" val="218817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9" title="Icon of a woman">
            <a:extLst>
              <a:ext uri="{FF2B5EF4-FFF2-40B4-BE49-F238E27FC236}">
                <a16:creationId xmlns:a16="http://schemas.microsoft.com/office/drawing/2014/main" id="{3BE664E6-D977-154E-919A-E903DA120F54}"/>
              </a:ext>
            </a:extLst>
          </p:cNvPr>
          <p:cNvSpPr>
            <a:spLocks/>
          </p:cNvSpPr>
          <p:nvPr/>
        </p:nvSpPr>
        <p:spPr bwMode="auto">
          <a:xfrm>
            <a:off x="3758726" y="3226111"/>
            <a:ext cx="578616" cy="620696"/>
          </a:xfrm>
          <a:custGeom>
            <a:avLst/>
            <a:gdLst>
              <a:gd name="T0" fmla="*/ 289106 w 612512"/>
              <a:gd name="T1" fmla="*/ 5535 h 656790"/>
              <a:gd name="T2" fmla="*/ 37460 w 612512"/>
              <a:gd name="T3" fmla="*/ 257181 h 656790"/>
              <a:gd name="T4" fmla="*/ 43363 w 612512"/>
              <a:gd name="T5" fmla="*/ 324336 h 656790"/>
              <a:gd name="T6" fmla="*/ 8679 w 612512"/>
              <a:gd name="T7" fmla="*/ 522849 h 656790"/>
              <a:gd name="T8" fmla="*/ 5727 w 612512"/>
              <a:gd name="T9" fmla="*/ 533181 h 656790"/>
              <a:gd name="T10" fmla="*/ 11631 w 612512"/>
              <a:gd name="T11" fmla="*/ 542774 h 656790"/>
              <a:gd name="T12" fmla="*/ 199074 w 612512"/>
              <a:gd name="T13" fmla="*/ 595170 h 656790"/>
              <a:gd name="T14" fmla="*/ 305341 w 612512"/>
              <a:gd name="T15" fmla="*/ 656421 h 656790"/>
              <a:gd name="T16" fmla="*/ 412347 w 612512"/>
              <a:gd name="T17" fmla="*/ 595170 h 656790"/>
              <a:gd name="T18" fmla="*/ 603480 w 612512"/>
              <a:gd name="T19" fmla="*/ 542774 h 656790"/>
              <a:gd name="T20" fmla="*/ 609384 w 612512"/>
              <a:gd name="T21" fmla="*/ 533181 h 656790"/>
              <a:gd name="T22" fmla="*/ 606432 w 612512"/>
              <a:gd name="T23" fmla="*/ 522111 h 656790"/>
              <a:gd name="T24" fmla="*/ 568057 w 612512"/>
              <a:gd name="T25" fmla="*/ 335406 h 656790"/>
              <a:gd name="T26" fmla="*/ 573961 w 612512"/>
              <a:gd name="T27" fmla="*/ 267513 h 656790"/>
              <a:gd name="T28" fmla="*/ 416036 w 612512"/>
              <a:gd name="T29" fmla="*/ 63096 h 656790"/>
              <a:gd name="T30" fmla="*/ 289106 w 612512"/>
              <a:gd name="T31" fmla="*/ 5535 h 656790"/>
              <a:gd name="T32" fmla="*/ 289106 w 612512"/>
              <a:gd name="T33" fmla="*/ 5535 h 656790"/>
              <a:gd name="T34" fmla="*/ 404229 w 612512"/>
              <a:gd name="T35" fmla="*/ 223235 h 656790"/>
              <a:gd name="T36" fmla="*/ 463266 w 612512"/>
              <a:gd name="T37" fmla="*/ 378208 h 656790"/>
              <a:gd name="T38" fmla="*/ 395373 w 612512"/>
              <a:gd name="T39" fmla="*/ 574507 h 656790"/>
              <a:gd name="T40" fmla="*/ 395373 w 612512"/>
              <a:gd name="T41" fmla="*/ 575245 h 656790"/>
              <a:gd name="T42" fmla="*/ 307555 w 612512"/>
              <a:gd name="T43" fmla="*/ 629854 h 656790"/>
              <a:gd name="T44" fmla="*/ 219737 w 612512"/>
              <a:gd name="T45" fmla="*/ 575245 h 656790"/>
              <a:gd name="T46" fmla="*/ 218999 w 612512"/>
              <a:gd name="T47" fmla="*/ 574507 h 656790"/>
              <a:gd name="T48" fmla="*/ 151844 w 612512"/>
              <a:gd name="T49" fmla="*/ 417320 h 656790"/>
              <a:gd name="T50" fmla="*/ 266229 w 612512"/>
              <a:gd name="T51" fmla="*/ 318433 h 656790"/>
              <a:gd name="T52" fmla="*/ 297223 w 612512"/>
              <a:gd name="T53" fmla="*/ 310315 h 656790"/>
              <a:gd name="T54" fmla="*/ 404229 w 612512"/>
              <a:gd name="T55" fmla="*/ 223235 h 656790"/>
              <a:gd name="T56" fmla="*/ 404229 w 612512"/>
              <a:gd name="T57" fmla="*/ 223235 h 656790"/>
              <a:gd name="T58" fmla="*/ 229331 w 612512"/>
              <a:gd name="T59" fmla="*/ 373780 h 656790"/>
              <a:gd name="T60" fmla="*/ 207930 w 612512"/>
              <a:gd name="T61" fmla="*/ 395181 h 656790"/>
              <a:gd name="T62" fmla="*/ 229331 w 612512"/>
              <a:gd name="T63" fmla="*/ 416582 h 656790"/>
              <a:gd name="T64" fmla="*/ 250732 w 612512"/>
              <a:gd name="T65" fmla="*/ 395181 h 656790"/>
              <a:gd name="T66" fmla="*/ 229331 w 612512"/>
              <a:gd name="T67" fmla="*/ 373780 h 656790"/>
              <a:gd name="T68" fmla="*/ 229331 w 612512"/>
              <a:gd name="T69" fmla="*/ 373780 h 656790"/>
              <a:gd name="T70" fmla="*/ 385042 w 612512"/>
              <a:gd name="T71" fmla="*/ 373780 h 656790"/>
              <a:gd name="T72" fmla="*/ 363640 w 612512"/>
              <a:gd name="T73" fmla="*/ 395181 h 656790"/>
              <a:gd name="T74" fmla="*/ 385042 w 612512"/>
              <a:gd name="T75" fmla="*/ 416582 h 656790"/>
              <a:gd name="T76" fmla="*/ 406443 w 612512"/>
              <a:gd name="T77" fmla="*/ 395181 h 656790"/>
              <a:gd name="T78" fmla="*/ 385042 w 612512"/>
              <a:gd name="T79" fmla="*/ 373780 h 656790"/>
              <a:gd name="T80" fmla="*/ 385042 w 612512"/>
              <a:gd name="T81" fmla="*/ 373780 h 6567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12512" h="656790">
                <a:moveTo>
                  <a:pt x="289106" y="5535"/>
                </a:moveTo>
                <a:cubicBezTo>
                  <a:pt x="134133" y="5535"/>
                  <a:pt x="37460" y="102208"/>
                  <a:pt x="37460" y="257181"/>
                </a:cubicBezTo>
                <a:cubicBezTo>
                  <a:pt x="37460" y="279320"/>
                  <a:pt x="40411" y="301459"/>
                  <a:pt x="43363" y="324336"/>
                </a:cubicBezTo>
                <a:cubicBezTo>
                  <a:pt x="52219" y="387063"/>
                  <a:pt x="61074" y="452742"/>
                  <a:pt x="8679" y="522849"/>
                </a:cubicBezTo>
                <a:cubicBezTo>
                  <a:pt x="6465" y="525801"/>
                  <a:pt x="4989" y="529491"/>
                  <a:pt x="5727" y="533181"/>
                </a:cubicBezTo>
                <a:cubicBezTo>
                  <a:pt x="6465" y="536871"/>
                  <a:pt x="8679" y="540561"/>
                  <a:pt x="11631" y="542774"/>
                </a:cubicBezTo>
                <a:cubicBezTo>
                  <a:pt x="13845" y="544250"/>
                  <a:pt x="70668" y="581149"/>
                  <a:pt x="199074" y="595170"/>
                </a:cubicBezTo>
                <a:cubicBezTo>
                  <a:pt x="231545" y="634282"/>
                  <a:pt x="269181" y="656421"/>
                  <a:pt x="305341" y="656421"/>
                </a:cubicBezTo>
                <a:cubicBezTo>
                  <a:pt x="341501" y="656421"/>
                  <a:pt x="379138" y="635020"/>
                  <a:pt x="412347" y="595170"/>
                </a:cubicBezTo>
                <a:cubicBezTo>
                  <a:pt x="541491" y="581149"/>
                  <a:pt x="601266" y="544250"/>
                  <a:pt x="603480" y="542774"/>
                </a:cubicBezTo>
                <a:cubicBezTo>
                  <a:pt x="607170" y="540561"/>
                  <a:pt x="608646" y="536871"/>
                  <a:pt x="609384" y="533181"/>
                </a:cubicBezTo>
                <a:cubicBezTo>
                  <a:pt x="610122" y="529491"/>
                  <a:pt x="609384" y="525063"/>
                  <a:pt x="606432" y="522111"/>
                </a:cubicBezTo>
                <a:cubicBezTo>
                  <a:pt x="553298" y="454218"/>
                  <a:pt x="560678" y="396657"/>
                  <a:pt x="568057" y="335406"/>
                </a:cubicBezTo>
                <a:cubicBezTo>
                  <a:pt x="571009" y="313267"/>
                  <a:pt x="573961" y="291128"/>
                  <a:pt x="573961" y="267513"/>
                </a:cubicBezTo>
                <a:cubicBezTo>
                  <a:pt x="573961" y="175267"/>
                  <a:pt x="532635" y="66786"/>
                  <a:pt x="416036" y="63096"/>
                </a:cubicBezTo>
                <a:cubicBezTo>
                  <a:pt x="369545" y="15866"/>
                  <a:pt x="321577" y="5535"/>
                  <a:pt x="289106" y="5535"/>
                </a:cubicBezTo>
                <a:close/>
                <a:moveTo>
                  <a:pt x="404229" y="223235"/>
                </a:moveTo>
                <a:cubicBezTo>
                  <a:pt x="424892" y="245374"/>
                  <a:pt x="463266" y="297032"/>
                  <a:pt x="463266" y="378208"/>
                </a:cubicBezTo>
                <a:cubicBezTo>
                  <a:pt x="463266" y="486689"/>
                  <a:pt x="395373" y="573769"/>
                  <a:pt x="395373" y="574507"/>
                </a:cubicBezTo>
                <a:cubicBezTo>
                  <a:pt x="395373" y="574507"/>
                  <a:pt x="395373" y="574507"/>
                  <a:pt x="395373" y="575245"/>
                </a:cubicBezTo>
                <a:cubicBezTo>
                  <a:pt x="367330" y="609929"/>
                  <a:pt x="336336" y="629854"/>
                  <a:pt x="307555" y="629854"/>
                </a:cubicBezTo>
                <a:cubicBezTo>
                  <a:pt x="278774" y="629854"/>
                  <a:pt x="247780" y="610667"/>
                  <a:pt x="219737" y="575245"/>
                </a:cubicBezTo>
                <a:cubicBezTo>
                  <a:pt x="219737" y="575245"/>
                  <a:pt x="219737" y="575245"/>
                  <a:pt x="218999" y="574507"/>
                </a:cubicBezTo>
                <a:cubicBezTo>
                  <a:pt x="218261" y="573769"/>
                  <a:pt x="151844" y="510304"/>
                  <a:pt x="151844" y="417320"/>
                </a:cubicBezTo>
                <a:cubicBezTo>
                  <a:pt x="151844" y="346475"/>
                  <a:pt x="212357" y="331716"/>
                  <a:pt x="266229" y="318433"/>
                </a:cubicBezTo>
                <a:cubicBezTo>
                  <a:pt x="277299" y="315481"/>
                  <a:pt x="287630" y="313267"/>
                  <a:pt x="297223" y="310315"/>
                </a:cubicBezTo>
                <a:cubicBezTo>
                  <a:pt x="360689" y="290390"/>
                  <a:pt x="390945" y="248326"/>
                  <a:pt x="404229" y="223235"/>
                </a:cubicBezTo>
                <a:close/>
                <a:moveTo>
                  <a:pt x="229331" y="373780"/>
                </a:moveTo>
                <a:cubicBezTo>
                  <a:pt x="217523" y="373780"/>
                  <a:pt x="207930" y="383374"/>
                  <a:pt x="207930" y="395181"/>
                </a:cubicBezTo>
                <a:cubicBezTo>
                  <a:pt x="207930" y="406989"/>
                  <a:pt x="217523" y="416582"/>
                  <a:pt x="229331" y="416582"/>
                </a:cubicBezTo>
                <a:cubicBezTo>
                  <a:pt x="241138" y="416582"/>
                  <a:pt x="250732" y="406989"/>
                  <a:pt x="250732" y="395181"/>
                </a:cubicBezTo>
                <a:cubicBezTo>
                  <a:pt x="249994" y="383374"/>
                  <a:pt x="241138" y="373780"/>
                  <a:pt x="229331" y="373780"/>
                </a:cubicBezTo>
                <a:close/>
                <a:moveTo>
                  <a:pt x="385042" y="373780"/>
                </a:moveTo>
                <a:cubicBezTo>
                  <a:pt x="373234" y="373780"/>
                  <a:pt x="363640" y="383374"/>
                  <a:pt x="363640" y="395181"/>
                </a:cubicBezTo>
                <a:cubicBezTo>
                  <a:pt x="363640" y="406989"/>
                  <a:pt x="373234" y="416582"/>
                  <a:pt x="385042" y="416582"/>
                </a:cubicBezTo>
                <a:cubicBezTo>
                  <a:pt x="396849" y="416582"/>
                  <a:pt x="406443" y="406989"/>
                  <a:pt x="406443" y="395181"/>
                </a:cubicBezTo>
                <a:cubicBezTo>
                  <a:pt x="406443" y="383374"/>
                  <a:pt x="396849" y="373780"/>
                  <a:pt x="385042" y="3737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en-US" sz="2082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92369-599A-4F81-A928-2DF2B9E09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Job Portal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732AD-9B2B-4AB7-A555-574842C41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IN" sz="1515" dirty="0">
                <a:latin typeface="Bookman Old Style" panose="02050604050505020204" pitchFamily="18" charset="0"/>
              </a:rPr>
              <a:t>Registered myself for openings in part time online data entry jobs </a:t>
            </a:r>
            <a:endParaRPr lang="en-US" sz="1515" dirty="0">
              <a:latin typeface="Bookman Old Style" panose="020506040505050202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8B0C2B-3695-4D6A-AED2-61B1E08049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23707" y="999739"/>
            <a:ext cx="2106399" cy="493893"/>
          </a:xfrm>
        </p:spPr>
        <p:txBody>
          <a:bodyPr>
            <a:noAutofit/>
          </a:bodyPr>
          <a:lstStyle/>
          <a:p>
            <a:r>
              <a:rPr lang="en-US" sz="1326" dirty="0">
                <a:solidFill>
                  <a:schemeClr val="accent5"/>
                </a:solidFill>
              </a:rPr>
              <a:t>Receives call from Ms. X from recruitment agency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10BBD8-0C9D-4B4E-855D-EE18027468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83659" y="1548536"/>
            <a:ext cx="2322872" cy="1159565"/>
          </a:xfrm>
        </p:spPr>
        <p:txBody>
          <a:bodyPr>
            <a:normAutofit lnSpcReduction="10000"/>
          </a:bodyPr>
          <a:lstStyle/>
          <a:p>
            <a:r>
              <a:rPr lang="en-IN" sz="1515" dirty="0">
                <a:latin typeface="Bookman Old Style" panose="02050604050505020204" pitchFamily="18" charset="0"/>
              </a:rPr>
              <a:t>Offers Bank Job</a:t>
            </a:r>
          </a:p>
          <a:p>
            <a:r>
              <a:rPr lang="en-IN" sz="1515" dirty="0">
                <a:latin typeface="Bookman Old Style" panose="02050604050505020204" pitchFamily="18" charset="0"/>
              </a:rPr>
              <a:t>Copy of Certificates</a:t>
            </a:r>
          </a:p>
          <a:p>
            <a:r>
              <a:rPr lang="en-IN" sz="1515" dirty="0">
                <a:solidFill>
                  <a:srgbClr val="FF0000"/>
                </a:solidFill>
                <a:latin typeface="Bookman Old Style" panose="02050604050505020204" pitchFamily="18" charset="0"/>
              </a:rPr>
              <a:t>Rs:2500/- for Registration</a:t>
            </a:r>
          </a:p>
          <a:p>
            <a:endParaRPr lang="en-US" sz="1515" dirty="0">
              <a:latin typeface="Bookman Old Style" panose="02050604050505020204" pitchFamily="18" charset="0"/>
            </a:endParaRPr>
          </a:p>
        </p:txBody>
      </p:sp>
      <p:sp>
        <p:nvSpPr>
          <p:cNvPr id="16" name="Freeform: Shape 18" title="Icon of a man">
            <a:extLst>
              <a:ext uri="{FF2B5EF4-FFF2-40B4-BE49-F238E27FC236}">
                <a16:creationId xmlns:a16="http://schemas.microsoft.com/office/drawing/2014/main" id="{0BAA8FB4-4EAF-F643-8C0D-1F5670F513B6}"/>
              </a:ext>
            </a:extLst>
          </p:cNvPr>
          <p:cNvSpPr>
            <a:spLocks/>
          </p:cNvSpPr>
          <p:nvPr/>
        </p:nvSpPr>
        <p:spPr bwMode="auto">
          <a:xfrm>
            <a:off x="1874206" y="3347261"/>
            <a:ext cx="432834" cy="628211"/>
          </a:xfrm>
          <a:custGeom>
            <a:avLst/>
            <a:gdLst/>
            <a:ahLst/>
            <a:cxnLst/>
            <a:rect l="0" t="0" r="r" b="b"/>
            <a:pathLst>
              <a:path w="457539" h="664170">
                <a:moveTo>
                  <a:pt x="226707" y="5535"/>
                </a:moveTo>
                <a:cubicBezTo>
                  <a:pt x="217851" y="5535"/>
                  <a:pt x="208996" y="5535"/>
                  <a:pt x="200878" y="6273"/>
                </a:cubicBezTo>
                <a:cubicBezTo>
                  <a:pt x="200140" y="6273"/>
                  <a:pt x="198664" y="6273"/>
                  <a:pt x="197926" y="7011"/>
                </a:cubicBezTo>
                <a:cubicBezTo>
                  <a:pt x="190546" y="7749"/>
                  <a:pt x="183167" y="8487"/>
                  <a:pt x="176525" y="9962"/>
                </a:cubicBezTo>
                <a:cubicBezTo>
                  <a:pt x="169145" y="11438"/>
                  <a:pt x="161766" y="12914"/>
                  <a:pt x="154386" y="14390"/>
                </a:cubicBezTo>
                <a:lnTo>
                  <a:pt x="153648" y="15128"/>
                </a:lnTo>
                <a:cubicBezTo>
                  <a:pt x="138889" y="18818"/>
                  <a:pt x="124867" y="23984"/>
                  <a:pt x="112322" y="29888"/>
                </a:cubicBezTo>
                <a:cubicBezTo>
                  <a:pt x="99038" y="35791"/>
                  <a:pt x="87969" y="43909"/>
                  <a:pt x="76899" y="52765"/>
                </a:cubicBezTo>
                <a:cubicBezTo>
                  <a:pt x="71734" y="57192"/>
                  <a:pt x="66568" y="61620"/>
                  <a:pt x="62140" y="66786"/>
                </a:cubicBezTo>
                <a:cubicBezTo>
                  <a:pt x="42953" y="85973"/>
                  <a:pt x="28932" y="109588"/>
                  <a:pt x="19338" y="136893"/>
                </a:cubicBezTo>
                <a:cubicBezTo>
                  <a:pt x="17124" y="143534"/>
                  <a:pt x="14910" y="150176"/>
                  <a:pt x="13434" y="157556"/>
                </a:cubicBezTo>
                <a:cubicBezTo>
                  <a:pt x="11958" y="164198"/>
                  <a:pt x="10482" y="170839"/>
                  <a:pt x="9745" y="177481"/>
                </a:cubicBezTo>
                <a:cubicBezTo>
                  <a:pt x="9007" y="181909"/>
                  <a:pt x="8269" y="186337"/>
                  <a:pt x="8269" y="190764"/>
                </a:cubicBezTo>
                <a:cubicBezTo>
                  <a:pt x="7531" y="194454"/>
                  <a:pt x="7531" y="197406"/>
                  <a:pt x="6793" y="201096"/>
                </a:cubicBezTo>
                <a:cubicBezTo>
                  <a:pt x="6055" y="209213"/>
                  <a:pt x="6055" y="218069"/>
                  <a:pt x="6055" y="226925"/>
                </a:cubicBezTo>
                <a:cubicBezTo>
                  <a:pt x="6055" y="234304"/>
                  <a:pt x="7531" y="243160"/>
                  <a:pt x="9007" y="252754"/>
                </a:cubicBezTo>
                <a:cubicBezTo>
                  <a:pt x="10482" y="263085"/>
                  <a:pt x="12697" y="274893"/>
                  <a:pt x="14910" y="286700"/>
                </a:cubicBezTo>
                <a:cubicBezTo>
                  <a:pt x="17124" y="297032"/>
                  <a:pt x="19338" y="307363"/>
                  <a:pt x="22290" y="316957"/>
                </a:cubicBezTo>
                <a:cubicBezTo>
                  <a:pt x="22290" y="317695"/>
                  <a:pt x="23028" y="319171"/>
                  <a:pt x="23028" y="320646"/>
                </a:cubicBezTo>
                <a:cubicBezTo>
                  <a:pt x="24504" y="327288"/>
                  <a:pt x="26718" y="333192"/>
                  <a:pt x="28194" y="339096"/>
                </a:cubicBezTo>
                <a:cubicBezTo>
                  <a:pt x="23766" y="342785"/>
                  <a:pt x="20076" y="344999"/>
                  <a:pt x="15648" y="350903"/>
                </a:cubicBezTo>
                <a:cubicBezTo>
                  <a:pt x="9007" y="361235"/>
                  <a:pt x="3841" y="375994"/>
                  <a:pt x="6055" y="393705"/>
                </a:cubicBezTo>
                <a:cubicBezTo>
                  <a:pt x="11958" y="444625"/>
                  <a:pt x="43691" y="462336"/>
                  <a:pt x="54023" y="467502"/>
                </a:cubicBezTo>
                <a:cubicBezTo>
                  <a:pt x="57712" y="491117"/>
                  <a:pt x="70258" y="520635"/>
                  <a:pt x="90183" y="550154"/>
                </a:cubicBezTo>
                <a:cubicBezTo>
                  <a:pt x="111584" y="581887"/>
                  <a:pt x="141103" y="612881"/>
                  <a:pt x="177263" y="630592"/>
                </a:cubicBezTo>
                <a:cubicBezTo>
                  <a:pt x="178001" y="630592"/>
                  <a:pt x="178739" y="631330"/>
                  <a:pt x="178739" y="632068"/>
                </a:cubicBezTo>
                <a:cubicBezTo>
                  <a:pt x="192023" y="647566"/>
                  <a:pt x="209733" y="658635"/>
                  <a:pt x="231872" y="658635"/>
                </a:cubicBezTo>
                <a:cubicBezTo>
                  <a:pt x="253274" y="658635"/>
                  <a:pt x="271723" y="647566"/>
                  <a:pt x="285006" y="632068"/>
                </a:cubicBezTo>
                <a:cubicBezTo>
                  <a:pt x="285744" y="632068"/>
                  <a:pt x="286482" y="631330"/>
                  <a:pt x="286482" y="630592"/>
                </a:cubicBezTo>
                <a:cubicBezTo>
                  <a:pt x="322643" y="612881"/>
                  <a:pt x="351423" y="582625"/>
                  <a:pt x="372824" y="550154"/>
                </a:cubicBezTo>
                <a:cubicBezTo>
                  <a:pt x="392750" y="520635"/>
                  <a:pt x="404557" y="491117"/>
                  <a:pt x="408984" y="467502"/>
                </a:cubicBezTo>
                <a:cubicBezTo>
                  <a:pt x="419316" y="462336"/>
                  <a:pt x="451787" y="444625"/>
                  <a:pt x="458428" y="393705"/>
                </a:cubicBezTo>
                <a:cubicBezTo>
                  <a:pt x="460642" y="375994"/>
                  <a:pt x="455477" y="361235"/>
                  <a:pt x="448097" y="350903"/>
                </a:cubicBezTo>
                <a:cubicBezTo>
                  <a:pt x="443669" y="344999"/>
                  <a:pt x="439979" y="342785"/>
                  <a:pt x="435552" y="339096"/>
                </a:cubicBezTo>
                <a:cubicBezTo>
                  <a:pt x="437765" y="331716"/>
                  <a:pt x="440717" y="323598"/>
                  <a:pt x="442931" y="314005"/>
                </a:cubicBezTo>
                <a:cubicBezTo>
                  <a:pt x="442931" y="313267"/>
                  <a:pt x="442931" y="312529"/>
                  <a:pt x="443669" y="312529"/>
                </a:cubicBezTo>
                <a:cubicBezTo>
                  <a:pt x="443669" y="311791"/>
                  <a:pt x="444407" y="310315"/>
                  <a:pt x="444407" y="309577"/>
                </a:cubicBezTo>
                <a:cubicBezTo>
                  <a:pt x="446621" y="299983"/>
                  <a:pt x="448835" y="289652"/>
                  <a:pt x="450311" y="280058"/>
                </a:cubicBezTo>
                <a:cubicBezTo>
                  <a:pt x="452525" y="268989"/>
                  <a:pt x="454738" y="257919"/>
                  <a:pt x="455477" y="247588"/>
                </a:cubicBezTo>
                <a:cubicBezTo>
                  <a:pt x="456215" y="244636"/>
                  <a:pt x="456215" y="241684"/>
                  <a:pt x="456215" y="237994"/>
                </a:cubicBezTo>
                <a:cubicBezTo>
                  <a:pt x="456952" y="232090"/>
                  <a:pt x="456952" y="226925"/>
                  <a:pt x="457691" y="221021"/>
                </a:cubicBezTo>
                <a:cubicBezTo>
                  <a:pt x="457691" y="215117"/>
                  <a:pt x="458428" y="209951"/>
                  <a:pt x="458428" y="204786"/>
                </a:cubicBezTo>
                <a:cubicBezTo>
                  <a:pt x="458428" y="201096"/>
                  <a:pt x="458428" y="196668"/>
                  <a:pt x="457691" y="192240"/>
                </a:cubicBezTo>
                <a:cubicBezTo>
                  <a:pt x="457691" y="191502"/>
                  <a:pt x="457691" y="190764"/>
                  <a:pt x="457691" y="190764"/>
                </a:cubicBezTo>
                <a:cubicBezTo>
                  <a:pt x="457691" y="187074"/>
                  <a:pt x="456952" y="184123"/>
                  <a:pt x="456215" y="180433"/>
                </a:cubicBezTo>
                <a:cubicBezTo>
                  <a:pt x="456215" y="178219"/>
                  <a:pt x="455477" y="176005"/>
                  <a:pt x="455477" y="174529"/>
                </a:cubicBezTo>
                <a:cubicBezTo>
                  <a:pt x="455477" y="172315"/>
                  <a:pt x="454738" y="170101"/>
                  <a:pt x="454738" y="168625"/>
                </a:cubicBezTo>
                <a:cubicBezTo>
                  <a:pt x="454738" y="167149"/>
                  <a:pt x="454001" y="165673"/>
                  <a:pt x="454001" y="163460"/>
                </a:cubicBezTo>
                <a:cubicBezTo>
                  <a:pt x="453262" y="161246"/>
                  <a:pt x="452525" y="159032"/>
                  <a:pt x="452525" y="156080"/>
                </a:cubicBezTo>
                <a:cubicBezTo>
                  <a:pt x="451787" y="154604"/>
                  <a:pt x="451787" y="153128"/>
                  <a:pt x="451049" y="151652"/>
                </a:cubicBezTo>
                <a:cubicBezTo>
                  <a:pt x="450311" y="149438"/>
                  <a:pt x="449573" y="146486"/>
                  <a:pt x="448835" y="144272"/>
                </a:cubicBezTo>
                <a:cubicBezTo>
                  <a:pt x="448097" y="142796"/>
                  <a:pt x="448097" y="141321"/>
                  <a:pt x="447359" y="140583"/>
                </a:cubicBezTo>
                <a:cubicBezTo>
                  <a:pt x="446621" y="138369"/>
                  <a:pt x="445145" y="136155"/>
                  <a:pt x="444407" y="133203"/>
                </a:cubicBezTo>
                <a:cubicBezTo>
                  <a:pt x="442931" y="129513"/>
                  <a:pt x="440717" y="125823"/>
                  <a:pt x="439241" y="122133"/>
                </a:cubicBezTo>
                <a:cubicBezTo>
                  <a:pt x="438503" y="120657"/>
                  <a:pt x="437765" y="119182"/>
                  <a:pt x="437028" y="117706"/>
                </a:cubicBezTo>
                <a:cubicBezTo>
                  <a:pt x="435552" y="115492"/>
                  <a:pt x="434076" y="114016"/>
                  <a:pt x="433338" y="111802"/>
                </a:cubicBezTo>
                <a:cubicBezTo>
                  <a:pt x="432599" y="110326"/>
                  <a:pt x="431862" y="108850"/>
                  <a:pt x="430386" y="107374"/>
                </a:cubicBezTo>
                <a:cubicBezTo>
                  <a:pt x="428910" y="105898"/>
                  <a:pt x="428172" y="103684"/>
                  <a:pt x="426696" y="102208"/>
                </a:cubicBezTo>
                <a:cubicBezTo>
                  <a:pt x="425958" y="100732"/>
                  <a:pt x="424482" y="99256"/>
                  <a:pt x="423006" y="98518"/>
                </a:cubicBezTo>
                <a:cubicBezTo>
                  <a:pt x="421530" y="97043"/>
                  <a:pt x="420054" y="94829"/>
                  <a:pt x="418578" y="93353"/>
                </a:cubicBezTo>
                <a:cubicBezTo>
                  <a:pt x="417102" y="91877"/>
                  <a:pt x="415626" y="90401"/>
                  <a:pt x="414150" y="89663"/>
                </a:cubicBezTo>
                <a:cubicBezTo>
                  <a:pt x="411199" y="86711"/>
                  <a:pt x="407509" y="84497"/>
                  <a:pt x="404557" y="82283"/>
                </a:cubicBezTo>
                <a:cubicBezTo>
                  <a:pt x="390535" y="72690"/>
                  <a:pt x="373562" y="66048"/>
                  <a:pt x="353637" y="64572"/>
                </a:cubicBezTo>
                <a:cubicBezTo>
                  <a:pt x="349947" y="58668"/>
                  <a:pt x="343306" y="51289"/>
                  <a:pt x="335188" y="43909"/>
                </a:cubicBezTo>
                <a:cubicBezTo>
                  <a:pt x="332236" y="40957"/>
                  <a:pt x="328546" y="38005"/>
                  <a:pt x="324857" y="35053"/>
                </a:cubicBezTo>
                <a:cubicBezTo>
                  <a:pt x="324118" y="35053"/>
                  <a:pt x="324118" y="34315"/>
                  <a:pt x="323380" y="34315"/>
                </a:cubicBezTo>
                <a:cubicBezTo>
                  <a:pt x="322643" y="34315"/>
                  <a:pt x="322643" y="33577"/>
                  <a:pt x="321904" y="33577"/>
                </a:cubicBezTo>
                <a:cubicBezTo>
                  <a:pt x="318215" y="30626"/>
                  <a:pt x="313787" y="28412"/>
                  <a:pt x="309359" y="26198"/>
                </a:cubicBezTo>
                <a:cubicBezTo>
                  <a:pt x="295338" y="18818"/>
                  <a:pt x="277626" y="12176"/>
                  <a:pt x="255487" y="9225"/>
                </a:cubicBezTo>
                <a:cubicBezTo>
                  <a:pt x="254750" y="9225"/>
                  <a:pt x="253274" y="9225"/>
                  <a:pt x="252536" y="8487"/>
                </a:cubicBezTo>
                <a:cubicBezTo>
                  <a:pt x="251798" y="8487"/>
                  <a:pt x="251060" y="8487"/>
                  <a:pt x="249584" y="8487"/>
                </a:cubicBezTo>
                <a:cubicBezTo>
                  <a:pt x="240728" y="6273"/>
                  <a:pt x="234087" y="5535"/>
                  <a:pt x="226707" y="5535"/>
                </a:cubicBezTo>
                <a:close/>
                <a:moveTo>
                  <a:pt x="336664" y="181171"/>
                </a:moveTo>
                <a:cubicBezTo>
                  <a:pt x="350685" y="203310"/>
                  <a:pt x="372086" y="244636"/>
                  <a:pt x="372086" y="288914"/>
                </a:cubicBezTo>
                <a:cubicBezTo>
                  <a:pt x="372086" y="312529"/>
                  <a:pt x="381680" y="351641"/>
                  <a:pt x="413413" y="356069"/>
                </a:cubicBezTo>
                <a:cubicBezTo>
                  <a:pt x="416364" y="358283"/>
                  <a:pt x="420054" y="361235"/>
                  <a:pt x="423006" y="366400"/>
                </a:cubicBezTo>
                <a:cubicBezTo>
                  <a:pt x="426696" y="372304"/>
                  <a:pt x="429648" y="379684"/>
                  <a:pt x="428172" y="390015"/>
                </a:cubicBezTo>
                <a:cubicBezTo>
                  <a:pt x="423006" y="435769"/>
                  <a:pt x="391274" y="444625"/>
                  <a:pt x="391274" y="444625"/>
                </a:cubicBezTo>
                <a:cubicBezTo>
                  <a:pt x="386108" y="446101"/>
                  <a:pt x="382418" y="451267"/>
                  <a:pt x="381680" y="456432"/>
                </a:cubicBezTo>
                <a:cubicBezTo>
                  <a:pt x="380204" y="471930"/>
                  <a:pt x="368396" y="503662"/>
                  <a:pt x="348472" y="533181"/>
                </a:cubicBezTo>
                <a:cubicBezTo>
                  <a:pt x="328546" y="562700"/>
                  <a:pt x="301979" y="590742"/>
                  <a:pt x="271723" y="604764"/>
                </a:cubicBezTo>
                <a:cubicBezTo>
                  <a:pt x="269509" y="605502"/>
                  <a:pt x="267295" y="607715"/>
                  <a:pt x="265819" y="609929"/>
                </a:cubicBezTo>
                <a:cubicBezTo>
                  <a:pt x="258440" y="620999"/>
                  <a:pt x="245156" y="629117"/>
                  <a:pt x="230397" y="629117"/>
                </a:cubicBezTo>
                <a:cubicBezTo>
                  <a:pt x="215638" y="629117"/>
                  <a:pt x="202354" y="621737"/>
                  <a:pt x="194974" y="609929"/>
                </a:cubicBezTo>
                <a:cubicBezTo>
                  <a:pt x="193499" y="607715"/>
                  <a:pt x="191284" y="606240"/>
                  <a:pt x="189070" y="604764"/>
                </a:cubicBezTo>
                <a:cubicBezTo>
                  <a:pt x="158814" y="590742"/>
                  <a:pt x="131509" y="562700"/>
                  <a:pt x="112322" y="533181"/>
                </a:cubicBezTo>
                <a:cubicBezTo>
                  <a:pt x="92397" y="503662"/>
                  <a:pt x="80589" y="471930"/>
                  <a:pt x="78375" y="456432"/>
                </a:cubicBezTo>
                <a:cubicBezTo>
                  <a:pt x="77638" y="451267"/>
                  <a:pt x="73948" y="446839"/>
                  <a:pt x="68782" y="444625"/>
                </a:cubicBezTo>
                <a:cubicBezTo>
                  <a:pt x="68782" y="444625"/>
                  <a:pt x="37049" y="435031"/>
                  <a:pt x="31884" y="389277"/>
                </a:cubicBezTo>
                <a:cubicBezTo>
                  <a:pt x="30408" y="378946"/>
                  <a:pt x="33360" y="371566"/>
                  <a:pt x="37049" y="365662"/>
                </a:cubicBezTo>
                <a:cubicBezTo>
                  <a:pt x="38526" y="363449"/>
                  <a:pt x="40739" y="361235"/>
                  <a:pt x="42215" y="359759"/>
                </a:cubicBezTo>
                <a:cubicBezTo>
                  <a:pt x="43691" y="359759"/>
                  <a:pt x="44429" y="360497"/>
                  <a:pt x="45905" y="360497"/>
                </a:cubicBezTo>
                <a:cubicBezTo>
                  <a:pt x="73948" y="360497"/>
                  <a:pt x="83541" y="314005"/>
                  <a:pt x="88707" y="289652"/>
                </a:cubicBezTo>
                <a:cubicBezTo>
                  <a:pt x="97563" y="245374"/>
                  <a:pt x="146268" y="232828"/>
                  <a:pt x="216375" y="232828"/>
                </a:cubicBezTo>
                <a:cubicBezTo>
                  <a:pt x="282055" y="232090"/>
                  <a:pt x="318953" y="201834"/>
                  <a:pt x="336664" y="181171"/>
                </a:cubicBezTo>
                <a:close/>
                <a:moveTo>
                  <a:pt x="152172" y="359759"/>
                </a:moveTo>
                <a:cubicBezTo>
                  <a:pt x="140365" y="359759"/>
                  <a:pt x="130771" y="369352"/>
                  <a:pt x="130771" y="381160"/>
                </a:cubicBezTo>
                <a:cubicBezTo>
                  <a:pt x="130771" y="392967"/>
                  <a:pt x="140365" y="402561"/>
                  <a:pt x="152172" y="402561"/>
                </a:cubicBezTo>
                <a:cubicBezTo>
                  <a:pt x="163980" y="402561"/>
                  <a:pt x="173573" y="392967"/>
                  <a:pt x="173573" y="381160"/>
                </a:cubicBezTo>
                <a:cubicBezTo>
                  <a:pt x="173573" y="369352"/>
                  <a:pt x="163980" y="359759"/>
                  <a:pt x="152172" y="359759"/>
                </a:cubicBezTo>
                <a:close/>
                <a:moveTo>
                  <a:pt x="308621" y="359759"/>
                </a:moveTo>
                <a:cubicBezTo>
                  <a:pt x="296814" y="359759"/>
                  <a:pt x="287220" y="369352"/>
                  <a:pt x="287220" y="381160"/>
                </a:cubicBezTo>
                <a:cubicBezTo>
                  <a:pt x="287220" y="392967"/>
                  <a:pt x="296814" y="402561"/>
                  <a:pt x="308621" y="402561"/>
                </a:cubicBezTo>
                <a:cubicBezTo>
                  <a:pt x="320428" y="402561"/>
                  <a:pt x="330022" y="392967"/>
                  <a:pt x="330022" y="381160"/>
                </a:cubicBezTo>
                <a:cubicBezTo>
                  <a:pt x="330022" y="369352"/>
                  <a:pt x="319691" y="359759"/>
                  <a:pt x="308621" y="359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en-US" sz="2082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698899-451C-4012-A03B-438076B22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Interview</a:t>
            </a:r>
            <a:r>
              <a:rPr lang="en-US" b="1" dirty="0">
                <a:latin typeface="Bookman Old Style" panose="02050604050505020204" pitchFamily="18" charset="0"/>
              </a:rPr>
              <a:t> by Bank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42ED92-E0E5-43BF-A314-F5F899A21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7159" y="5036816"/>
            <a:ext cx="2597682" cy="1159565"/>
          </a:xfrm>
        </p:spPr>
        <p:txBody>
          <a:bodyPr>
            <a:noAutofit/>
          </a:bodyPr>
          <a:lstStyle/>
          <a:p>
            <a:r>
              <a:rPr lang="en-US" sz="1515" dirty="0">
                <a:latin typeface="Bookman Old Style" panose="02050604050505020204" pitchFamily="18" charset="0"/>
              </a:rPr>
              <a:t>Clears Interview through Video In 10 minutes</a:t>
            </a:r>
          </a:p>
          <a:p>
            <a:r>
              <a:rPr lang="en-IN" sz="1515" dirty="0">
                <a:solidFill>
                  <a:srgbClr val="FF0000"/>
                </a:solidFill>
                <a:latin typeface="Bookman Old Style" panose="02050604050505020204" pitchFamily="18" charset="0"/>
              </a:rPr>
              <a:t>Rs:6500/- for Verification Process</a:t>
            </a:r>
          </a:p>
          <a:p>
            <a:endParaRPr lang="en-US" sz="1515" dirty="0">
              <a:latin typeface="Bookman Old Style" panose="02050604050505020204" pitchFamily="18" charset="0"/>
            </a:endParaRPr>
          </a:p>
          <a:p>
            <a:endParaRPr lang="en-US" sz="1515" dirty="0">
              <a:latin typeface="Bookman Old Style" panose="020506040505050202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59AE5F-3A9D-4E5B-BE20-3802EE56C0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65662" y="1162677"/>
            <a:ext cx="1958446" cy="555132"/>
          </a:xfrm>
        </p:spPr>
        <p:txBody>
          <a:bodyPr>
            <a:noAutofit/>
          </a:bodyPr>
          <a:lstStyle/>
          <a:p>
            <a:r>
              <a:rPr lang="en-US" sz="1515" dirty="0"/>
              <a:t>Call from recruitment Agency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FD1FD8-37C4-4591-A698-CB3B4B2DE0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65662" y="1769370"/>
            <a:ext cx="1958446" cy="883826"/>
          </a:xfrm>
        </p:spPr>
        <p:txBody>
          <a:bodyPr>
            <a:normAutofit/>
          </a:bodyPr>
          <a:lstStyle/>
          <a:p>
            <a:r>
              <a:rPr lang="en-IN" sz="1515" dirty="0">
                <a:solidFill>
                  <a:srgbClr val="FF0000"/>
                </a:solidFill>
                <a:latin typeface="Bookman Old Style" panose="02050604050505020204" pitchFamily="18" charset="0"/>
              </a:rPr>
              <a:t>Rs:12,500/- for Opening salary Account in Bank</a:t>
            </a:r>
          </a:p>
          <a:p>
            <a:endParaRPr lang="en-US" sz="1515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5D0C56-3BA5-487F-850D-EDB088C97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326" dirty="0"/>
              <a:t>Call from recruitment Agency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1FCB5-969A-4197-B988-F9A876336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894" dirty="0">
                <a:latin typeface="Bookman Old Style" panose="02050604050505020204" pitchFamily="18" charset="0"/>
              </a:rPr>
              <a:t>Asks to pay the Money</a:t>
            </a:r>
          </a:p>
          <a:p>
            <a:endParaRPr lang="en-US" dirty="0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FF97C887-CB27-6949-82EE-4374E8E9CB6E}"/>
              </a:ext>
            </a:extLst>
          </p:cNvPr>
          <p:cNvSpPr/>
          <p:nvPr/>
        </p:nvSpPr>
        <p:spPr>
          <a:xfrm>
            <a:off x="2983659" y="109741"/>
            <a:ext cx="5732466" cy="597242"/>
          </a:xfrm>
          <a:custGeom>
            <a:avLst/>
            <a:gdLst/>
            <a:ahLst/>
            <a:cxnLst/>
            <a:rect l="l" t="t" r="r" b="b"/>
            <a:pathLst>
              <a:path w="1892300" h="440055">
                <a:moveTo>
                  <a:pt x="0" y="439737"/>
                </a:moveTo>
                <a:lnTo>
                  <a:pt x="1892300" y="439737"/>
                </a:lnTo>
                <a:lnTo>
                  <a:pt x="1892300" y="0"/>
                </a:lnTo>
                <a:lnTo>
                  <a:pt x="0" y="0"/>
                </a:lnTo>
                <a:lnTo>
                  <a:pt x="0" y="439737"/>
                </a:lnTo>
                <a:close/>
              </a:path>
            </a:pathLst>
          </a:custGeom>
          <a:solidFill>
            <a:srgbClr val="009EF3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273" dirty="0">
                <a:solidFill>
                  <a:schemeClr val="bg1"/>
                </a:solidFill>
                <a:latin typeface="Bookman Old Style" panose="02050604050505020204" pitchFamily="18" charset="0"/>
              </a:rPr>
              <a:t>Online Data Entry Job Fraud</a:t>
            </a:r>
            <a:endParaRPr sz="2273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Freeform: Shape 18" title="Icon of a man">
            <a:extLst>
              <a:ext uri="{FF2B5EF4-FFF2-40B4-BE49-F238E27FC236}">
                <a16:creationId xmlns:a16="http://schemas.microsoft.com/office/drawing/2014/main" id="{582C57F6-628B-C54F-B2A9-C2074498F844}"/>
              </a:ext>
            </a:extLst>
          </p:cNvPr>
          <p:cNvSpPr>
            <a:spLocks/>
          </p:cNvSpPr>
          <p:nvPr/>
        </p:nvSpPr>
        <p:spPr bwMode="auto">
          <a:xfrm>
            <a:off x="5819808" y="3273057"/>
            <a:ext cx="432834" cy="628211"/>
          </a:xfrm>
          <a:custGeom>
            <a:avLst/>
            <a:gdLst/>
            <a:ahLst/>
            <a:cxnLst/>
            <a:rect l="0" t="0" r="r" b="b"/>
            <a:pathLst>
              <a:path w="457539" h="664170">
                <a:moveTo>
                  <a:pt x="226707" y="5535"/>
                </a:moveTo>
                <a:cubicBezTo>
                  <a:pt x="217851" y="5535"/>
                  <a:pt x="208996" y="5535"/>
                  <a:pt x="200878" y="6273"/>
                </a:cubicBezTo>
                <a:cubicBezTo>
                  <a:pt x="200140" y="6273"/>
                  <a:pt x="198664" y="6273"/>
                  <a:pt x="197926" y="7011"/>
                </a:cubicBezTo>
                <a:cubicBezTo>
                  <a:pt x="190546" y="7749"/>
                  <a:pt x="183167" y="8487"/>
                  <a:pt x="176525" y="9962"/>
                </a:cubicBezTo>
                <a:cubicBezTo>
                  <a:pt x="169145" y="11438"/>
                  <a:pt x="161766" y="12914"/>
                  <a:pt x="154386" y="14390"/>
                </a:cubicBezTo>
                <a:lnTo>
                  <a:pt x="153648" y="15128"/>
                </a:lnTo>
                <a:cubicBezTo>
                  <a:pt x="138889" y="18818"/>
                  <a:pt x="124867" y="23984"/>
                  <a:pt x="112322" y="29888"/>
                </a:cubicBezTo>
                <a:cubicBezTo>
                  <a:pt x="99038" y="35791"/>
                  <a:pt x="87969" y="43909"/>
                  <a:pt x="76899" y="52765"/>
                </a:cubicBezTo>
                <a:cubicBezTo>
                  <a:pt x="71734" y="57192"/>
                  <a:pt x="66568" y="61620"/>
                  <a:pt x="62140" y="66786"/>
                </a:cubicBezTo>
                <a:cubicBezTo>
                  <a:pt x="42953" y="85973"/>
                  <a:pt x="28932" y="109588"/>
                  <a:pt x="19338" y="136893"/>
                </a:cubicBezTo>
                <a:cubicBezTo>
                  <a:pt x="17124" y="143534"/>
                  <a:pt x="14910" y="150176"/>
                  <a:pt x="13434" y="157556"/>
                </a:cubicBezTo>
                <a:cubicBezTo>
                  <a:pt x="11958" y="164198"/>
                  <a:pt x="10482" y="170839"/>
                  <a:pt x="9745" y="177481"/>
                </a:cubicBezTo>
                <a:cubicBezTo>
                  <a:pt x="9007" y="181909"/>
                  <a:pt x="8269" y="186337"/>
                  <a:pt x="8269" y="190764"/>
                </a:cubicBezTo>
                <a:cubicBezTo>
                  <a:pt x="7531" y="194454"/>
                  <a:pt x="7531" y="197406"/>
                  <a:pt x="6793" y="201096"/>
                </a:cubicBezTo>
                <a:cubicBezTo>
                  <a:pt x="6055" y="209213"/>
                  <a:pt x="6055" y="218069"/>
                  <a:pt x="6055" y="226925"/>
                </a:cubicBezTo>
                <a:cubicBezTo>
                  <a:pt x="6055" y="234304"/>
                  <a:pt x="7531" y="243160"/>
                  <a:pt x="9007" y="252754"/>
                </a:cubicBezTo>
                <a:cubicBezTo>
                  <a:pt x="10482" y="263085"/>
                  <a:pt x="12697" y="274893"/>
                  <a:pt x="14910" y="286700"/>
                </a:cubicBezTo>
                <a:cubicBezTo>
                  <a:pt x="17124" y="297032"/>
                  <a:pt x="19338" y="307363"/>
                  <a:pt x="22290" y="316957"/>
                </a:cubicBezTo>
                <a:cubicBezTo>
                  <a:pt x="22290" y="317695"/>
                  <a:pt x="23028" y="319171"/>
                  <a:pt x="23028" y="320646"/>
                </a:cubicBezTo>
                <a:cubicBezTo>
                  <a:pt x="24504" y="327288"/>
                  <a:pt x="26718" y="333192"/>
                  <a:pt x="28194" y="339096"/>
                </a:cubicBezTo>
                <a:cubicBezTo>
                  <a:pt x="23766" y="342785"/>
                  <a:pt x="20076" y="344999"/>
                  <a:pt x="15648" y="350903"/>
                </a:cubicBezTo>
                <a:cubicBezTo>
                  <a:pt x="9007" y="361235"/>
                  <a:pt x="3841" y="375994"/>
                  <a:pt x="6055" y="393705"/>
                </a:cubicBezTo>
                <a:cubicBezTo>
                  <a:pt x="11958" y="444625"/>
                  <a:pt x="43691" y="462336"/>
                  <a:pt x="54023" y="467502"/>
                </a:cubicBezTo>
                <a:cubicBezTo>
                  <a:pt x="57712" y="491117"/>
                  <a:pt x="70258" y="520635"/>
                  <a:pt x="90183" y="550154"/>
                </a:cubicBezTo>
                <a:cubicBezTo>
                  <a:pt x="111584" y="581887"/>
                  <a:pt x="141103" y="612881"/>
                  <a:pt x="177263" y="630592"/>
                </a:cubicBezTo>
                <a:cubicBezTo>
                  <a:pt x="178001" y="630592"/>
                  <a:pt x="178739" y="631330"/>
                  <a:pt x="178739" y="632068"/>
                </a:cubicBezTo>
                <a:cubicBezTo>
                  <a:pt x="192023" y="647566"/>
                  <a:pt x="209733" y="658635"/>
                  <a:pt x="231872" y="658635"/>
                </a:cubicBezTo>
                <a:cubicBezTo>
                  <a:pt x="253274" y="658635"/>
                  <a:pt x="271723" y="647566"/>
                  <a:pt x="285006" y="632068"/>
                </a:cubicBezTo>
                <a:cubicBezTo>
                  <a:pt x="285744" y="632068"/>
                  <a:pt x="286482" y="631330"/>
                  <a:pt x="286482" y="630592"/>
                </a:cubicBezTo>
                <a:cubicBezTo>
                  <a:pt x="322643" y="612881"/>
                  <a:pt x="351423" y="582625"/>
                  <a:pt x="372824" y="550154"/>
                </a:cubicBezTo>
                <a:cubicBezTo>
                  <a:pt x="392750" y="520635"/>
                  <a:pt x="404557" y="491117"/>
                  <a:pt x="408984" y="467502"/>
                </a:cubicBezTo>
                <a:cubicBezTo>
                  <a:pt x="419316" y="462336"/>
                  <a:pt x="451787" y="444625"/>
                  <a:pt x="458428" y="393705"/>
                </a:cubicBezTo>
                <a:cubicBezTo>
                  <a:pt x="460642" y="375994"/>
                  <a:pt x="455477" y="361235"/>
                  <a:pt x="448097" y="350903"/>
                </a:cubicBezTo>
                <a:cubicBezTo>
                  <a:pt x="443669" y="344999"/>
                  <a:pt x="439979" y="342785"/>
                  <a:pt x="435552" y="339096"/>
                </a:cubicBezTo>
                <a:cubicBezTo>
                  <a:pt x="437765" y="331716"/>
                  <a:pt x="440717" y="323598"/>
                  <a:pt x="442931" y="314005"/>
                </a:cubicBezTo>
                <a:cubicBezTo>
                  <a:pt x="442931" y="313267"/>
                  <a:pt x="442931" y="312529"/>
                  <a:pt x="443669" y="312529"/>
                </a:cubicBezTo>
                <a:cubicBezTo>
                  <a:pt x="443669" y="311791"/>
                  <a:pt x="444407" y="310315"/>
                  <a:pt x="444407" y="309577"/>
                </a:cubicBezTo>
                <a:cubicBezTo>
                  <a:pt x="446621" y="299983"/>
                  <a:pt x="448835" y="289652"/>
                  <a:pt x="450311" y="280058"/>
                </a:cubicBezTo>
                <a:cubicBezTo>
                  <a:pt x="452525" y="268989"/>
                  <a:pt x="454738" y="257919"/>
                  <a:pt x="455477" y="247588"/>
                </a:cubicBezTo>
                <a:cubicBezTo>
                  <a:pt x="456215" y="244636"/>
                  <a:pt x="456215" y="241684"/>
                  <a:pt x="456215" y="237994"/>
                </a:cubicBezTo>
                <a:cubicBezTo>
                  <a:pt x="456952" y="232090"/>
                  <a:pt x="456952" y="226925"/>
                  <a:pt x="457691" y="221021"/>
                </a:cubicBezTo>
                <a:cubicBezTo>
                  <a:pt x="457691" y="215117"/>
                  <a:pt x="458428" y="209951"/>
                  <a:pt x="458428" y="204786"/>
                </a:cubicBezTo>
                <a:cubicBezTo>
                  <a:pt x="458428" y="201096"/>
                  <a:pt x="458428" y="196668"/>
                  <a:pt x="457691" y="192240"/>
                </a:cubicBezTo>
                <a:cubicBezTo>
                  <a:pt x="457691" y="191502"/>
                  <a:pt x="457691" y="190764"/>
                  <a:pt x="457691" y="190764"/>
                </a:cubicBezTo>
                <a:cubicBezTo>
                  <a:pt x="457691" y="187074"/>
                  <a:pt x="456952" y="184123"/>
                  <a:pt x="456215" y="180433"/>
                </a:cubicBezTo>
                <a:cubicBezTo>
                  <a:pt x="456215" y="178219"/>
                  <a:pt x="455477" y="176005"/>
                  <a:pt x="455477" y="174529"/>
                </a:cubicBezTo>
                <a:cubicBezTo>
                  <a:pt x="455477" y="172315"/>
                  <a:pt x="454738" y="170101"/>
                  <a:pt x="454738" y="168625"/>
                </a:cubicBezTo>
                <a:cubicBezTo>
                  <a:pt x="454738" y="167149"/>
                  <a:pt x="454001" y="165673"/>
                  <a:pt x="454001" y="163460"/>
                </a:cubicBezTo>
                <a:cubicBezTo>
                  <a:pt x="453262" y="161246"/>
                  <a:pt x="452525" y="159032"/>
                  <a:pt x="452525" y="156080"/>
                </a:cubicBezTo>
                <a:cubicBezTo>
                  <a:pt x="451787" y="154604"/>
                  <a:pt x="451787" y="153128"/>
                  <a:pt x="451049" y="151652"/>
                </a:cubicBezTo>
                <a:cubicBezTo>
                  <a:pt x="450311" y="149438"/>
                  <a:pt x="449573" y="146486"/>
                  <a:pt x="448835" y="144272"/>
                </a:cubicBezTo>
                <a:cubicBezTo>
                  <a:pt x="448097" y="142796"/>
                  <a:pt x="448097" y="141321"/>
                  <a:pt x="447359" y="140583"/>
                </a:cubicBezTo>
                <a:cubicBezTo>
                  <a:pt x="446621" y="138369"/>
                  <a:pt x="445145" y="136155"/>
                  <a:pt x="444407" y="133203"/>
                </a:cubicBezTo>
                <a:cubicBezTo>
                  <a:pt x="442931" y="129513"/>
                  <a:pt x="440717" y="125823"/>
                  <a:pt x="439241" y="122133"/>
                </a:cubicBezTo>
                <a:cubicBezTo>
                  <a:pt x="438503" y="120657"/>
                  <a:pt x="437765" y="119182"/>
                  <a:pt x="437028" y="117706"/>
                </a:cubicBezTo>
                <a:cubicBezTo>
                  <a:pt x="435552" y="115492"/>
                  <a:pt x="434076" y="114016"/>
                  <a:pt x="433338" y="111802"/>
                </a:cubicBezTo>
                <a:cubicBezTo>
                  <a:pt x="432599" y="110326"/>
                  <a:pt x="431862" y="108850"/>
                  <a:pt x="430386" y="107374"/>
                </a:cubicBezTo>
                <a:cubicBezTo>
                  <a:pt x="428910" y="105898"/>
                  <a:pt x="428172" y="103684"/>
                  <a:pt x="426696" y="102208"/>
                </a:cubicBezTo>
                <a:cubicBezTo>
                  <a:pt x="425958" y="100732"/>
                  <a:pt x="424482" y="99256"/>
                  <a:pt x="423006" y="98518"/>
                </a:cubicBezTo>
                <a:cubicBezTo>
                  <a:pt x="421530" y="97043"/>
                  <a:pt x="420054" y="94829"/>
                  <a:pt x="418578" y="93353"/>
                </a:cubicBezTo>
                <a:cubicBezTo>
                  <a:pt x="417102" y="91877"/>
                  <a:pt x="415626" y="90401"/>
                  <a:pt x="414150" y="89663"/>
                </a:cubicBezTo>
                <a:cubicBezTo>
                  <a:pt x="411199" y="86711"/>
                  <a:pt x="407509" y="84497"/>
                  <a:pt x="404557" y="82283"/>
                </a:cubicBezTo>
                <a:cubicBezTo>
                  <a:pt x="390535" y="72690"/>
                  <a:pt x="373562" y="66048"/>
                  <a:pt x="353637" y="64572"/>
                </a:cubicBezTo>
                <a:cubicBezTo>
                  <a:pt x="349947" y="58668"/>
                  <a:pt x="343306" y="51289"/>
                  <a:pt x="335188" y="43909"/>
                </a:cubicBezTo>
                <a:cubicBezTo>
                  <a:pt x="332236" y="40957"/>
                  <a:pt x="328546" y="38005"/>
                  <a:pt x="324857" y="35053"/>
                </a:cubicBezTo>
                <a:cubicBezTo>
                  <a:pt x="324118" y="35053"/>
                  <a:pt x="324118" y="34315"/>
                  <a:pt x="323380" y="34315"/>
                </a:cubicBezTo>
                <a:cubicBezTo>
                  <a:pt x="322643" y="34315"/>
                  <a:pt x="322643" y="33577"/>
                  <a:pt x="321904" y="33577"/>
                </a:cubicBezTo>
                <a:cubicBezTo>
                  <a:pt x="318215" y="30626"/>
                  <a:pt x="313787" y="28412"/>
                  <a:pt x="309359" y="26198"/>
                </a:cubicBezTo>
                <a:cubicBezTo>
                  <a:pt x="295338" y="18818"/>
                  <a:pt x="277626" y="12176"/>
                  <a:pt x="255487" y="9225"/>
                </a:cubicBezTo>
                <a:cubicBezTo>
                  <a:pt x="254750" y="9225"/>
                  <a:pt x="253274" y="9225"/>
                  <a:pt x="252536" y="8487"/>
                </a:cubicBezTo>
                <a:cubicBezTo>
                  <a:pt x="251798" y="8487"/>
                  <a:pt x="251060" y="8487"/>
                  <a:pt x="249584" y="8487"/>
                </a:cubicBezTo>
                <a:cubicBezTo>
                  <a:pt x="240728" y="6273"/>
                  <a:pt x="234087" y="5535"/>
                  <a:pt x="226707" y="5535"/>
                </a:cubicBezTo>
                <a:close/>
                <a:moveTo>
                  <a:pt x="336664" y="181171"/>
                </a:moveTo>
                <a:cubicBezTo>
                  <a:pt x="350685" y="203310"/>
                  <a:pt x="372086" y="244636"/>
                  <a:pt x="372086" y="288914"/>
                </a:cubicBezTo>
                <a:cubicBezTo>
                  <a:pt x="372086" y="312529"/>
                  <a:pt x="381680" y="351641"/>
                  <a:pt x="413413" y="356069"/>
                </a:cubicBezTo>
                <a:cubicBezTo>
                  <a:pt x="416364" y="358283"/>
                  <a:pt x="420054" y="361235"/>
                  <a:pt x="423006" y="366400"/>
                </a:cubicBezTo>
                <a:cubicBezTo>
                  <a:pt x="426696" y="372304"/>
                  <a:pt x="429648" y="379684"/>
                  <a:pt x="428172" y="390015"/>
                </a:cubicBezTo>
                <a:cubicBezTo>
                  <a:pt x="423006" y="435769"/>
                  <a:pt x="391274" y="444625"/>
                  <a:pt x="391274" y="444625"/>
                </a:cubicBezTo>
                <a:cubicBezTo>
                  <a:pt x="386108" y="446101"/>
                  <a:pt x="382418" y="451267"/>
                  <a:pt x="381680" y="456432"/>
                </a:cubicBezTo>
                <a:cubicBezTo>
                  <a:pt x="380204" y="471930"/>
                  <a:pt x="368396" y="503662"/>
                  <a:pt x="348472" y="533181"/>
                </a:cubicBezTo>
                <a:cubicBezTo>
                  <a:pt x="328546" y="562700"/>
                  <a:pt x="301979" y="590742"/>
                  <a:pt x="271723" y="604764"/>
                </a:cubicBezTo>
                <a:cubicBezTo>
                  <a:pt x="269509" y="605502"/>
                  <a:pt x="267295" y="607715"/>
                  <a:pt x="265819" y="609929"/>
                </a:cubicBezTo>
                <a:cubicBezTo>
                  <a:pt x="258440" y="620999"/>
                  <a:pt x="245156" y="629117"/>
                  <a:pt x="230397" y="629117"/>
                </a:cubicBezTo>
                <a:cubicBezTo>
                  <a:pt x="215638" y="629117"/>
                  <a:pt x="202354" y="621737"/>
                  <a:pt x="194974" y="609929"/>
                </a:cubicBezTo>
                <a:cubicBezTo>
                  <a:pt x="193499" y="607715"/>
                  <a:pt x="191284" y="606240"/>
                  <a:pt x="189070" y="604764"/>
                </a:cubicBezTo>
                <a:cubicBezTo>
                  <a:pt x="158814" y="590742"/>
                  <a:pt x="131509" y="562700"/>
                  <a:pt x="112322" y="533181"/>
                </a:cubicBezTo>
                <a:cubicBezTo>
                  <a:pt x="92397" y="503662"/>
                  <a:pt x="80589" y="471930"/>
                  <a:pt x="78375" y="456432"/>
                </a:cubicBezTo>
                <a:cubicBezTo>
                  <a:pt x="77638" y="451267"/>
                  <a:pt x="73948" y="446839"/>
                  <a:pt x="68782" y="444625"/>
                </a:cubicBezTo>
                <a:cubicBezTo>
                  <a:pt x="68782" y="444625"/>
                  <a:pt x="37049" y="435031"/>
                  <a:pt x="31884" y="389277"/>
                </a:cubicBezTo>
                <a:cubicBezTo>
                  <a:pt x="30408" y="378946"/>
                  <a:pt x="33360" y="371566"/>
                  <a:pt x="37049" y="365662"/>
                </a:cubicBezTo>
                <a:cubicBezTo>
                  <a:pt x="38526" y="363449"/>
                  <a:pt x="40739" y="361235"/>
                  <a:pt x="42215" y="359759"/>
                </a:cubicBezTo>
                <a:cubicBezTo>
                  <a:pt x="43691" y="359759"/>
                  <a:pt x="44429" y="360497"/>
                  <a:pt x="45905" y="360497"/>
                </a:cubicBezTo>
                <a:cubicBezTo>
                  <a:pt x="73948" y="360497"/>
                  <a:pt x="83541" y="314005"/>
                  <a:pt x="88707" y="289652"/>
                </a:cubicBezTo>
                <a:cubicBezTo>
                  <a:pt x="97563" y="245374"/>
                  <a:pt x="146268" y="232828"/>
                  <a:pt x="216375" y="232828"/>
                </a:cubicBezTo>
                <a:cubicBezTo>
                  <a:pt x="282055" y="232090"/>
                  <a:pt x="318953" y="201834"/>
                  <a:pt x="336664" y="181171"/>
                </a:cubicBezTo>
                <a:close/>
                <a:moveTo>
                  <a:pt x="152172" y="359759"/>
                </a:moveTo>
                <a:cubicBezTo>
                  <a:pt x="140365" y="359759"/>
                  <a:pt x="130771" y="369352"/>
                  <a:pt x="130771" y="381160"/>
                </a:cubicBezTo>
                <a:cubicBezTo>
                  <a:pt x="130771" y="392967"/>
                  <a:pt x="140365" y="402561"/>
                  <a:pt x="152172" y="402561"/>
                </a:cubicBezTo>
                <a:cubicBezTo>
                  <a:pt x="163980" y="402561"/>
                  <a:pt x="173573" y="392967"/>
                  <a:pt x="173573" y="381160"/>
                </a:cubicBezTo>
                <a:cubicBezTo>
                  <a:pt x="173573" y="369352"/>
                  <a:pt x="163980" y="359759"/>
                  <a:pt x="152172" y="359759"/>
                </a:cubicBezTo>
                <a:close/>
                <a:moveTo>
                  <a:pt x="308621" y="359759"/>
                </a:moveTo>
                <a:cubicBezTo>
                  <a:pt x="296814" y="359759"/>
                  <a:pt x="287220" y="369352"/>
                  <a:pt x="287220" y="381160"/>
                </a:cubicBezTo>
                <a:cubicBezTo>
                  <a:pt x="287220" y="392967"/>
                  <a:pt x="296814" y="402561"/>
                  <a:pt x="308621" y="402561"/>
                </a:cubicBezTo>
                <a:cubicBezTo>
                  <a:pt x="320428" y="402561"/>
                  <a:pt x="330022" y="392967"/>
                  <a:pt x="330022" y="381160"/>
                </a:cubicBezTo>
                <a:cubicBezTo>
                  <a:pt x="330022" y="369352"/>
                  <a:pt x="319691" y="359759"/>
                  <a:pt x="308621" y="359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en-US" sz="2082" dirty="0"/>
          </a:p>
        </p:txBody>
      </p:sp>
      <p:sp>
        <p:nvSpPr>
          <p:cNvPr id="31" name="Freeform: Shape 19" title="Icon of a woman">
            <a:extLst>
              <a:ext uri="{FF2B5EF4-FFF2-40B4-BE49-F238E27FC236}">
                <a16:creationId xmlns:a16="http://schemas.microsoft.com/office/drawing/2014/main" id="{B6019938-DA44-B944-BD33-61876FB3C60A}"/>
              </a:ext>
            </a:extLst>
          </p:cNvPr>
          <p:cNvSpPr>
            <a:spLocks/>
          </p:cNvSpPr>
          <p:nvPr/>
        </p:nvSpPr>
        <p:spPr bwMode="auto">
          <a:xfrm>
            <a:off x="7755576" y="3129497"/>
            <a:ext cx="578616" cy="620696"/>
          </a:xfrm>
          <a:custGeom>
            <a:avLst/>
            <a:gdLst>
              <a:gd name="T0" fmla="*/ 289106 w 612512"/>
              <a:gd name="T1" fmla="*/ 5535 h 656790"/>
              <a:gd name="T2" fmla="*/ 37460 w 612512"/>
              <a:gd name="T3" fmla="*/ 257181 h 656790"/>
              <a:gd name="T4" fmla="*/ 43363 w 612512"/>
              <a:gd name="T5" fmla="*/ 324336 h 656790"/>
              <a:gd name="T6" fmla="*/ 8679 w 612512"/>
              <a:gd name="T7" fmla="*/ 522849 h 656790"/>
              <a:gd name="T8" fmla="*/ 5727 w 612512"/>
              <a:gd name="T9" fmla="*/ 533181 h 656790"/>
              <a:gd name="T10" fmla="*/ 11631 w 612512"/>
              <a:gd name="T11" fmla="*/ 542774 h 656790"/>
              <a:gd name="T12" fmla="*/ 199074 w 612512"/>
              <a:gd name="T13" fmla="*/ 595170 h 656790"/>
              <a:gd name="T14" fmla="*/ 305341 w 612512"/>
              <a:gd name="T15" fmla="*/ 656421 h 656790"/>
              <a:gd name="T16" fmla="*/ 412347 w 612512"/>
              <a:gd name="T17" fmla="*/ 595170 h 656790"/>
              <a:gd name="T18" fmla="*/ 603480 w 612512"/>
              <a:gd name="T19" fmla="*/ 542774 h 656790"/>
              <a:gd name="T20" fmla="*/ 609384 w 612512"/>
              <a:gd name="T21" fmla="*/ 533181 h 656790"/>
              <a:gd name="T22" fmla="*/ 606432 w 612512"/>
              <a:gd name="T23" fmla="*/ 522111 h 656790"/>
              <a:gd name="T24" fmla="*/ 568057 w 612512"/>
              <a:gd name="T25" fmla="*/ 335406 h 656790"/>
              <a:gd name="T26" fmla="*/ 573961 w 612512"/>
              <a:gd name="T27" fmla="*/ 267513 h 656790"/>
              <a:gd name="T28" fmla="*/ 416036 w 612512"/>
              <a:gd name="T29" fmla="*/ 63096 h 656790"/>
              <a:gd name="T30" fmla="*/ 289106 w 612512"/>
              <a:gd name="T31" fmla="*/ 5535 h 656790"/>
              <a:gd name="T32" fmla="*/ 289106 w 612512"/>
              <a:gd name="T33" fmla="*/ 5535 h 656790"/>
              <a:gd name="T34" fmla="*/ 404229 w 612512"/>
              <a:gd name="T35" fmla="*/ 223235 h 656790"/>
              <a:gd name="T36" fmla="*/ 463266 w 612512"/>
              <a:gd name="T37" fmla="*/ 378208 h 656790"/>
              <a:gd name="T38" fmla="*/ 395373 w 612512"/>
              <a:gd name="T39" fmla="*/ 574507 h 656790"/>
              <a:gd name="T40" fmla="*/ 395373 w 612512"/>
              <a:gd name="T41" fmla="*/ 575245 h 656790"/>
              <a:gd name="T42" fmla="*/ 307555 w 612512"/>
              <a:gd name="T43" fmla="*/ 629854 h 656790"/>
              <a:gd name="T44" fmla="*/ 219737 w 612512"/>
              <a:gd name="T45" fmla="*/ 575245 h 656790"/>
              <a:gd name="T46" fmla="*/ 218999 w 612512"/>
              <a:gd name="T47" fmla="*/ 574507 h 656790"/>
              <a:gd name="T48" fmla="*/ 151844 w 612512"/>
              <a:gd name="T49" fmla="*/ 417320 h 656790"/>
              <a:gd name="T50" fmla="*/ 266229 w 612512"/>
              <a:gd name="T51" fmla="*/ 318433 h 656790"/>
              <a:gd name="T52" fmla="*/ 297223 w 612512"/>
              <a:gd name="T53" fmla="*/ 310315 h 656790"/>
              <a:gd name="T54" fmla="*/ 404229 w 612512"/>
              <a:gd name="T55" fmla="*/ 223235 h 656790"/>
              <a:gd name="T56" fmla="*/ 404229 w 612512"/>
              <a:gd name="T57" fmla="*/ 223235 h 656790"/>
              <a:gd name="T58" fmla="*/ 229331 w 612512"/>
              <a:gd name="T59" fmla="*/ 373780 h 656790"/>
              <a:gd name="T60" fmla="*/ 207930 w 612512"/>
              <a:gd name="T61" fmla="*/ 395181 h 656790"/>
              <a:gd name="T62" fmla="*/ 229331 w 612512"/>
              <a:gd name="T63" fmla="*/ 416582 h 656790"/>
              <a:gd name="T64" fmla="*/ 250732 w 612512"/>
              <a:gd name="T65" fmla="*/ 395181 h 656790"/>
              <a:gd name="T66" fmla="*/ 229331 w 612512"/>
              <a:gd name="T67" fmla="*/ 373780 h 656790"/>
              <a:gd name="T68" fmla="*/ 229331 w 612512"/>
              <a:gd name="T69" fmla="*/ 373780 h 656790"/>
              <a:gd name="T70" fmla="*/ 385042 w 612512"/>
              <a:gd name="T71" fmla="*/ 373780 h 656790"/>
              <a:gd name="T72" fmla="*/ 363640 w 612512"/>
              <a:gd name="T73" fmla="*/ 395181 h 656790"/>
              <a:gd name="T74" fmla="*/ 385042 w 612512"/>
              <a:gd name="T75" fmla="*/ 416582 h 656790"/>
              <a:gd name="T76" fmla="*/ 406443 w 612512"/>
              <a:gd name="T77" fmla="*/ 395181 h 656790"/>
              <a:gd name="T78" fmla="*/ 385042 w 612512"/>
              <a:gd name="T79" fmla="*/ 373780 h 656790"/>
              <a:gd name="T80" fmla="*/ 385042 w 612512"/>
              <a:gd name="T81" fmla="*/ 373780 h 6567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12512" h="656790">
                <a:moveTo>
                  <a:pt x="289106" y="5535"/>
                </a:moveTo>
                <a:cubicBezTo>
                  <a:pt x="134133" y="5535"/>
                  <a:pt x="37460" y="102208"/>
                  <a:pt x="37460" y="257181"/>
                </a:cubicBezTo>
                <a:cubicBezTo>
                  <a:pt x="37460" y="279320"/>
                  <a:pt x="40411" y="301459"/>
                  <a:pt x="43363" y="324336"/>
                </a:cubicBezTo>
                <a:cubicBezTo>
                  <a:pt x="52219" y="387063"/>
                  <a:pt x="61074" y="452742"/>
                  <a:pt x="8679" y="522849"/>
                </a:cubicBezTo>
                <a:cubicBezTo>
                  <a:pt x="6465" y="525801"/>
                  <a:pt x="4989" y="529491"/>
                  <a:pt x="5727" y="533181"/>
                </a:cubicBezTo>
                <a:cubicBezTo>
                  <a:pt x="6465" y="536871"/>
                  <a:pt x="8679" y="540561"/>
                  <a:pt x="11631" y="542774"/>
                </a:cubicBezTo>
                <a:cubicBezTo>
                  <a:pt x="13845" y="544250"/>
                  <a:pt x="70668" y="581149"/>
                  <a:pt x="199074" y="595170"/>
                </a:cubicBezTo>
                <a:cubicBezTo>
                  <a:pt x="231545" y="634282"/>
                  <a:pt x="269181" y="656421"/>
                  <a:pt x="305341" y="656421"/>
                </a:cubicBezTo>
                <a:cubicBezTo>
                  <a:pt x="341501" y="656421"/>
                  <a:pt x="379138" y="635020"/>
                  <a:pt x="412347" y="595170"/>
                </a:cubicBezTo>
                <a:cubicBezTo>
                  <a:pt x="541491" y="581149"/>
                  <a:pt x="601266" y="544250"/>
                  <a:pt x="603480" y="542774"/>
                </a:cubicBezTo>
                <a:cubicBezTo>
                  <a:pt x="607170" y="540561"/>
                  <a:pt x="608646" y="536871"/>
                  <a:pt x="609384" y="533181"/>
                </a:cubicBezTo>
                <a:cubicBezTo>
                  <a:pt x="610122" y="529491"/>
                  <a:pt x="609384" y="525063"/>
                  <a:pt x="606432" y="522111"/>
                </a:cubicBezTo>
                <a:cubicBezTo>
                  <a:pt x="553298" y="454218"/>
                  <a:pt x="560678" y="396657"/>
                  <a:pt x="568057" y="335406"/>
                </a:cubicBezTo>
                <a:cubicBezTo>
                  <a:pt x="571009" y="313267"/>
                  <a:pt x="573961" y="291128"/>
                  <a:pt x="573961" y="267513"/>
                </a:cubicBezTo>
                <a:cubicBezTo>
                  <a:pt x="573961" y="175267"/>
                  <a:pt x="532635" y="66786"/>
                  <a:pt x="416036" y="63096"/>
                </a:cubicBezTo>
                <a:cubicBezTo>
                  <a:pt x="369545" y="15866"/>
                  <a:pt x="321577" y="5535"/>
                  <a:pt x="289106" y="5535"/>
                </a:cubicBezTo>
                <a:close/>
                <a:moveTo>
                  <a:pt x="404229" y="223235"/>
                </a:moveTo>
                <a:cubicBezTo>
                  <a:pt x="424892" y="245374"/>
                  <a:pt x="463266" y="297032"/>
                  <a:pt x="463266" y="378208"/>
                </a:cubicBezTo>
                <a:cubicBezTo>
                  <a:pt x="463266" y="486689"/>
                  <a:pt x="395373" y="573769"/>
                  <a:pt x="395373" y="574507"/>
                </a:cubicBezTo>
                <a:cubicBezTo>
                  <a:pt x="395373" y="574507"/>
                  <a:pt x="395373" y="574507"/>
                  <a:pt x="395373" y="575245"/>
                </a:cubicBezTo>
                <a:cubicBezTo>
                  <a:pt x="367330" y="609929"/>
                  <a:pt x="336336" y="629854"/>
                  <a:pt x="307555" y="629854"/>
                </a:cubicBezTo>
                <a:cubicBezTo>
                  <a:pt x="278774" y="629854"/>
                  <a:pt x="247780" y="610667"/>
                  <a:pt x="219737" y="575245"/>
                </a:cubicBezTo>
                <a:cubicBezTo>
                  <a:pt x="219737" y="575245"/>
                  <a:pt x="219737" y="575245"/>
                  <a:pt x="218999" y="574507"/>
                </a:cubicBezTo>
                <a:cubicBezTo>
                  <a:pt x="218261" y="573769"/>
                  <a:pt x="151844" y="510304"/>
                  <a:pt x="151844" y="417320"/>
                </a:cubicBezTo>
                <a:cubicBezTo>
                  <a:pt x="151844" y="346475"/>
                  <a:pt x="212357" y="331716"/>
                  <a:pt x="266229" y="318433"/>
                </a:cubicBezTo>
                <a:cubicBezTo>
                  <a:pt x="277299" y="315481"/>
                  <a:pt x="287630" y="313267"/>
                  <a:pt x="297223" y="310315"/>
                </a:cubicBezTo>
                <a:cubicBezTo>
                  <a:pt x="360689" y="290390"/>
                  <a:pt x="390945" y="248326"/>
                  <a:pt x="404229" y="223235"/>
                </a:cubicBezTo>
                <a:close/>
                <a:moveTo>
                  <a:pt x="229331" y="373780"/>
                </a:moveTo>
                <a:cubicBezTo>
                  <a:pt x="217523" y="373780"/>
                  <a:pt x="207930" y="383374"/>
                  <a:pt x="207930" y="395181"/>
                </a:cubicBezTo>
                <a:cubicBezTo>
                  <a:pt x="207930" y="406989"/>
                  <a:pt x="217523" y="416582"/>
                  <a:pt x="229331" y="416582"/>
                </a:cubicBezTo>
                <a:cubicBezTo>
                  <a:pt x="241138" y="416582"/>
                  <a:pt x="250732" y="406989"/>
                  <a:pt x="250732" y="395181"/>
                </a:cubicBezTo>
                <a:cubicBezTo>
                  <a:pt x="249994" y="383374"/>
                  <a:pt x="241138" y="373780"/>
                  <a:pt x="229331" y="373780"/>
                </a:cubicBezTo>
                <a:close/>
                <a:moveTo>
                  <a:pt x="385042" y="373780"/>
                </a:moveTo>
                <a:cubicBezTo>
                  <a:pt x="373234" y="373780"/>
                  <a:pt x="363640" y="383374"/>
                  <a:pt x="363640" y="395181"/>
                </a:cubicBezTo>
                <a:cubicBezTo>
                  <a:pt x="363640" y="406989"/>
                  <a:pt x="373234" y="416582"/>
                  <a:pt x="385042" y="416582"/>
                </a:cubicBezTo>
                <a:cubicBezTo>
                  <a:pt x="396849" y="416582"/>
                  <a:pt x="406443" y="406989"/>
                  <a:pt x="406443" y="395181"/>
                </a:cubicBezTo>
                <a:cubicBezTo>
                  <a:pt x="406443" y="383374"/>
                  <a:pt x="396849" y="373780"/>
                  <a:pt x="385042" y="3737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en-US" sz="2082" dirty="0"/>
          </a:p>
        </p:txBody>
      </p:sp>
      <p:sp>
        <p:nvSpPr>
          <p:cNvPr id="32" name="Freeform: Shape 19" title="Icon of a woman">
            <a:extLst>
              <a:ext uri="{FF2B5EF4-FFF2-40B4-BE49-F238E27FC236}">
                <a16:creationId xmlns:a16="http://schemas.microsoft.com/office/drawing/2014/main" id="{69A50D14-87E4-2E40-A9A0-208DEDE716C4}"/>
              </a:ext>
            </a:extLst>
          </p:cNvPr>
          <p:cNvSpPr>
            <a:spLocks/>
          </p:cNvSpPr>
          <p:nvPr/>
        </p:nvSpPr>
        <p:spPr bwMode="auto">
          <a:xfrm>
            <a:off x="9638201" y="3284684"/>
            <a:ext cx="578616" cy="620696"/>
          </a:xfrm>
          <a:custGeom>
            <a:avLst/>
            <a:gdLst>
              <a:gd name="T0" fmla="*/ 289106 w 612512"/>
              <a:gd name="T1" fmla="*/ 5535 h 656790"/>
              <a:gd name="T2" fmla="*/ 37460 w 612512"/>
              <a:gd name="T3" fmla="*/ 257181 h 656790"/>
              <a:gd name="T4" fmla="*/ 43363 w 612512"/>
              <a:gd name="T5" fmla="*/ 324336 h 656790"/>
              <a:gd name="T6" fmla="*/ 8679 w 612512"/>
              <a:gd name="T7" fmla="*/ 522849 h 656790"/>
              <a:gd name="T8" fmla="*/ 5727 w 612512"/>
              <a:gd name="T9" fmla="*/ 533181 h 656790"/>
              <a:gd name="T10" fmla="*/ 11631 w 612512"/>
              <a:gd name="T11" fmla="*/ 542774 h 656790"/>
              <a:gd name="T12" fmla="*/ 199074 w 612512"/>
              <a:gd name="T13" fmla="*/ 595170 h 656790"/>
              <a:gd name="T14" fmla="*/ 305341 w 612512"/>
              <a:gd name="T15" fmla="*/ 656421 h 656790"/>
              <a:gd name="T16" fmla="*/ 412347 w 612512"/>
              <a:gd name="T17" fmla="*/ 595170 h 656790"/>
              <a:gd name="T18" fmla="*/ 603480 w 612512"/>
              <a:gd name="T19" fmla="*/ 542774 h 656790"/>
              <a:gd name="T20" fmla="*/ 609384 w 612512"/>
              <a:gd name="T21" fmla="*/ 533181 h 656790"/>
              <a:gd name="T22" fmla="*/ 606432 w 612512"/>
              <a:gd name="T23" fmla="*/ 522111 h 656790"/>
              <a:gd name="T24" fmla="*/ 568057 w 612512"/>
              <a:gd name="T25" fmla="*/ 335406 h 656790"/>
              <a:gd name="T26" fmla="*/ 573961 w 612512"/>
              <a:gd name="T27" fmla="*/ 267513 h 656790"/>
              <a:gd name="T28" fmla="*/ 416036 w 612512"/>
              <a:gd name="T29" fmla="*/ 63096 h 656790"/>
              <a:gd name="T30" fmla="*/ 289106 w 612512"/>
              <a:gd name="T31" fmla="*/ 5535 h 656790"/>
              <a:gd name="T32" fmla="*/ 289106 w 612512"/>
              <a:gd name="T33" fmla="*/ 5535 h 656790"/>
              <a:gd name="T34" fmla="*/ 404229 w 612512"/>
              <a:gd name="T35" fmla="*/ 223235 h 656790"/>
              <a:gd name="T36" fmla="*/ 463266 w 612512"/>
              <a:gd name="T37" fmla="*/ 378208 h 656790"/>
              <a:gd name="T38" fmla="*/ 395373 w 612512"/>
              <a:gd name="T39" fmla="*/ 574507 h 656790"/>
              <a:gd name="T40" fmla="*/ 395373 w 612512"/>
              <a:gd name="T41" fmla="*/ 575245 h 656790"/>
              <a:gd name="T42" fmla="*/ 307555 w 612512"/>
              <a:gd name="T43" fmla="*/ 629854 h 656790"/>
              <a:gd name="T44" fmla="*/ 219737 w 612512"/>
              <a:gd name="T45" fmla="*/ 575245 h 656790"/>
              <a:gd name="T46" fmla="*/ 218999 w 612512"/>
              <a:gd name="T47" fmla="*/ 574507 h 656790"/>
              <a:gd name="T48" fmla="*/ 151844 w 612512"/>
              <a:gd name="T49" fmla="*/ 417320 h 656790"/>
              <a:gd name="T50" fmla="*/ 266229 w 612512"/>
              <a:gd name="T51" fmla="*/ 318433 h 656790"/>
              <a:gd name="T52" fmla="*/ 297223 w 612512"/>
              <a:gd name="T53" fmla="*/ 310315 h 656790"/>
              <a:gd name="T54" fmla="*/ 404229 w 612512"/>
              <a:gd name="T55" fmla="*/ 223235 h 656790"/>
              <a:gd name="T56" fmla="*/ 404229 w 612512"/>
              <a:gd name="T57" fmla="*/ 223235 h 656790"/>
              <a:gd name="T58" fmla="*/ 229331 w 612512"/>
              <a:gd name="T59" fmla="*/ 373780 h 656790"/>
              <a:gd name="T60" fmla="*/ 207930 w 612512"/>
              <a:gd name="T61" fmla="*/ 395181 h 656790"/>
              <a:gd name="T62" fmla="*/ 229331 w 612512"/>
              <a:gd name="T63" fmla="*/ 416582 h 656790"/>
              <a:gd name="T64" fmla="*/ 250732 w 612512"/>
              <a:gd name="T65" fmla="*/ 395181 h 656790"/>
              <a:gd name="T66" fmla="*/ 229331 w 612512"/>
              <a:gd name="T67" fmla="*/ 373780 h 656790"/>
              <a:gd name="T68" fmla="*/ 229331 w 612512"/>
              <a:gd name="T69" fmla="*/ 373780 h 656790"/>
              <a:gd name="T70" fmla="*/ 385042 w 612512"/>
              <a:gd name="T71" fmla="*/ 373780 h 656790"/>
              <a:gd name="T72" fmla="*/ 363640 w 612512"/>
              <a:gd name="T73" fmla="*/ 395181 h 656790"/>
              <a:gd name="T74" fmla="*/ 385042 w 612512"/>
              <a:gd name="T75" fmla="*/ 416582 h 656790"/>
              <a:gd name="T76" fmla="*/ 406443 w 612512"/>
              <a:gd name="T77" fmla="*/ 395181 h 656790"/>
              <a:gd name="T78" fmla="*/ 385042 w 612512"/>
              <a:gd name="T79" fmla="*/ 373780 h 656790"/>
              <a:gd name="T80" fmla="*/ 385042 w 612512"/>
              <a:gd name="T81" fmla="*/ 373780 h 6567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12512" h="656790">
                <a:moveTo>
                  <a:pt x="289106" y="5535"/>
                </a:moveTo>
                <a:cubicBezTo>
                  <a:pt x="134133" y="5535"/>
                  <a:pt x="37460" y="102208"/>
                  <a:pt x="37460" y="257181"/>
                </a:cubicBezTo>
                <a:cubicBezTo>
                  <a:pt x="37460" y="279320"/>
                  <a:pt x="40411" y="301459"/>
                  <a:pt x="43363" y="324336"/>
                </a:cubicBezTo>
                <a:cubicBezTo>
                  <a:pt x="52219" y="387063"/>
                  <a:pt x="61074" y="452742"/>
                  <a:pt x="8679" y="522849"/>
                </a:cubicBezTo>
                <a:cubicBezTo>
                  <a:pt x="6465" y="525801"/>
                  <a:pt x="4989" y="529491"/>
                  <a:pt x="5727" y="533181"/>
                </a:cubicBezTo>
                <a:cubicBezTo>
                  <a:pt x="6465" y="536871"/>
                  <a:pt x="8679" y="540561"/>
                  <a:pt x="11631" y="542774"/>
                </a:cubicBezTo>
                <a:cubicBezTo>
                  <a:pt x="13845" y="544250"/>
                  <a:pt x="70668" y="581149"/>
                  <a:pt x="199074" y="595170"/>
                </a:cubicBezTo>
                <a:cubicBezTo>
                  <a:pt x="231545" y="634282"/>
                  <a:pt x="269181" y="656421"/>
                  <a:pt x="305341" y="656421"/>
                </a:cubicBezTo>
                <a:cubicBezTo>
                  <a:pt x="341501" y="656421"/>
                  <a:pt x="379138" y="635020"/>
                  <a:pt x="412347" y="595170"/>
                </a:cubicBezTo>
                <a:cubicBezTo>
                  <a:pt x="541491" y="581149"/>
                  <a:pt x="601266" y="544250"/>
                  <a:pt x="603480" y="542774"/>
                </a:cubicBezTo>
                <a:cubicBezTo>
                  <a:pt x="607170" y="540561"/>
                  <a:pt x="608646" y="536871"/>
                  <a:pt x="609384" y="533181"/>
                </a:cubicBezTo>
                <a:cubicBezTo>
                  <a:pt x="610122" y="529491"/>
                  <a:pt x="609384" y="525063"/>
                  <a:pt x="606432" y="522111"/>
                </a:cubicBezTo>
                <a:cubicBezTo>
                  <a:pt x="553298" y="454218"/>
                  <a:pt x="560678" y="396657"/>
                  <a:pt x="568057" y="335406"/>
                </a:cubicBezTo>
                <a:cubicBezTo>
                  <a:pt x="571009" y="313267"/>
                  <a:pt x="573961" y="291128"/>
                  <a:pt x="573961" y="267513"/>
                </a:cubicBezTo>
                <a:cubicBezTo>
                  <a:pt x="573961" y="175267"/>
                  <a:pt x="532635" y="66786"/>
                  <a:pt x="416036" y="63096"/>
                </a:cubicBezTo>
                <a:cubicBezTo>
                  <a:pt x="369545" y="15866"/>
                  <a:pt x="321577" y="5535"/>
                  <a:pt x="289106" y="5535"/>
                </a:cubicBezTo>
                <a:close/>
                <a:moveTo>
                  <a:pt x="404229" y="223235"/>
                </a:moveTo>
                <a:cubicBezTo>
                  <a:pt x="424892" y="245374"/>
                  <a:pt x="463266" y="297032"/>
                  <a:pt x="463266" y="378208"/>
                </a:cubicBezTo>
                <a:cubicBezTo>
                  <a:pt x="463266" y="486689"/>
                  <a:pt x="395373" y="573769"/>
                  <a:pt x="395373" y="574507"/>
                </a:cubicBezTo>
                <a:cubicBezTo>
                  <a:pt x="395373" y="574507"/>
                  <a:pt x="395373" y="574507"/>
                  <a:pt x="395373" y="575245"/>
                </a:cubicBezTo>
                <a:cubicBezTo>
                  <a:pt x="367330" y="609929"/>
                  <a:pt x="336336" y="629854"/>
                  <a:pt x="307555" y="629854"/>
                </a:cubicBezTo>
                <a:cubicBezTo>
                  <a:pt x="278774" y="629854"/>
                  <a:pt x="247780" y="610667"/>
                  <a:pt x="219737" y="575245"/>
                </a:cubicBezTo>
                <a:cubicBezTo>
                  <a:pt x="219737" y="575245"/>
                  <a:pt x="219737" y="575245"/>
                  <a:pt x="218999" y="574507"/>
                </a:cubicBezTo>
                <a:cubicBezTo>
                  <a:pt x="218261" y="573769"/>
                  <a:pt x="151844" y="510304"/>
                  <a:pt x="151844" y="417320"/>
                </a:cubicBezTo>
                <a:cubicBezTo>
                  <a:pt x="151844" y="346475"/>
                  <a:pt x="212357" y="331716"/>
                  <a:pt x="266229" y="318433"/>
                </a:cubicBezTo>
                <a:cubicBezTo>
                  <a:pt x="277299" y="315481"/>
                  <a:pt x="287630" y="313267"/>
                  <a:pt x="297223" y="310315"/>
                </a:cubicBezTo>
                <a:cubicBezTo>
                  <a:pt x="360689" y="290390"/>
                  <a:pt x="390945" y="248326"/>
                  <a:pt x="404229" y="223235"/>
                </a:cubicBezTo>
                <a:close/>
                <a:moveTo>
                  <a:pt x="229331" y="373780"/>
                </a:moveTo>
                <a:cubicBezTo>
                  <a:pt x="217523" y="373780"/>
                  <a:pt x="207930" y="383374"/>
                  <a:pt x="207930" y="395181"/>
                </a:cubicBezTo>
                <a:cubicBezTo>
                  <a:pt x="207930" y="406989"/>
                  <a:pt x="217523" y="416582"/>
                  <a:pt x="229331" y="416582"/>
                </a:cubicBezTo>
                <a:cubicBezTo>
                  <a:pt x="241138" y="416582"/>
                  <a:pt x="250732" y="406989"/>
                  <a:pt x="250732" y="395181"/>
                </a:cubicBezTo>
                <a:cubicBezTo>
                  <a:pt x="249994" y="383374"/>
                  <a:pt x="241138" y="373780"/>
                  <a:pt x="229331" y="373780"/>
                </a:cubicBezTo>
                <a:close/>
                <a:moveTo>
                  <a:pt x="385042" y="373780"/>
                </a:moveTo>
                <a:cubicBezTo>
                  <a:pt x="373234" y="373780"/>
                  <a:pt x="363640" y="383374"/>
                  <a:pt x="363640" y="395181"/>
                </a:cubicBezTo>
                <a:cubicBezTo>
                  <a:pt x="363640" y="406989"/>
                  <a:pt x="373234" y="416582"/>
                  <a:pt x="385042" y="416582"/>
                </a:cubicBezTo>
                <a:cubicBezTo>
                  <a:pt x="396849" y="416582"/>
                  <a:pt x="406443" y="406989"/>
                  <a:pt x="406443" y="395181"/>
                </a:cubicBezTo>
                <a:cubicBezTo>
                  <a:pt x="406443" y="383374"/>
                  <a:pt x="396849" y="373780"/>
                  <a:pt x="385042" y="3737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en-US" sz="2082" dirty="0"/>
          </a:p>
        </p:txBody>
      </p:sp>
    </p:spTree>
    <p:extLst>
      <p:ext uri="{BB962C8B-B14F-4D97-AF65-F5344CB8AC3E}">
        <p14:creationId xmlns:p14="http://schemas.microsoft.com/office/powerpoint/2010/main" val="142022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BB71-4CAB-9B44-9763-BD445211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13" y="165964"/>
            <a:ext cx="10515600" cy="1325563"/>
          </a:xfrm>
        </p:spPr>
        <p:txBody>
          <a:bodyPr/>
          <a:lstStyle/>
          <a:p>
            <a:r>
              <a:rPr lang="en-US" sz="3409" dirty="0">
                <a:latin typeface="Bookman Old Style" panose="02050604050505020204" pitchFamily="18" charset="0"/>
              </a:rPr>
              <a:t>Fake Data Entry Job Fraud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A2E18-7526-6F47-B434-AFD3A3E3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3" y="1434789"/>
            <a:ext cx="4287036" cy="2160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5AE95-CD93-0D44-846D-A66BA14D8297}"/>
              </a:ext>
            </a:extLst>
          </p:cNvPr>
          <p:cNvSpPr txBox="1"/>
          <p:nvPr/>
        </p:nvSpPr>
        <p:spPr>
          <a:xfrm>
            <a:off x="6023843" y="1985844"/>
            <a:ext cx="5291872" cy="376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Registration on website.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Frauds ask them photos, Aadhar card,  sign and create a fake contract which has no legal validity.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Given username and password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Victim does work 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When asked for payment, frauds will cite different reasons mentioned in contract to desist from paying for work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Fraud will call you from number saved as Advocate Associates in True Caller.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The website will vanish after few days.</a:t>
            </a:r>
          </a:p>
          <a:p>
            <a:pPr marL="432968" indent="-432968">
              <a:buAutoNum type="arabicPeriod"/>
            </a:pPr>
            <a:r>
              <a:rPr lang="en-US" sz="1705" dirty="0">
                <a:latin typeface="Bookman Old Style" panose="02050604050505020204" pitchFamily="18" charset="0"/>
              </a:rPr>
              <a:t>Frauds will then start another website.</a:t>
            </a:r>
          </a:p>
          <a:p>
            <a:pPr marL="432968" indent="-432968">
              <a:buAutoNum type="arabicPeriod"/>
            </a:pPr>
            <a:endParaRPr lang="en-US" sz="1705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4E25A-DDF4-EF44-8A67-E0DFB4858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7" y="4583525"/>
            <a:ext cx="4827788" cy="1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210</Words>
  <Application>Microsoft Macintosh PowerPoint</Application>
  <PresentationFormat>Widescreen</PresentationFormat>
  <Paragraphs>28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Bookman Old Style</vt:lpstr>
      <vt:lpstr>Calibri</vt:lpstr>
      <vt:lpstr>Calibri Light</vt:lpstr>
      <vt:lpstr>Office Theme</vt:lpstr>
      <vt:lpstr> FAKE DATA ENTRY JOB FRAUD</vt:lpstr>
      <vt:lpstr>PowerPoint Presentation</vt:lpstr>
      <vt:lpstr>Fake Data Entry Job Fraud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2022-03-25T03:12:54Z</dcterms:created>
  <dcterms:modified xsi:type="dcterms:W3CDTF">2022-03-25T03:18:48Z</dcterms:modified>
</cp:coreProperties>
</file>